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59" r:id="rId5"/>
    <p:sldId id="270" r:id="rId6"/>
    <p:sldId id="260" r:id="rId7"/>
    <p:sldId id="261" r:id="rId8"/>
    <p:sldId id="273" r:id="rId9"/>
    <p:sldId id="274" r:id="rId10"/>
    <p:sldId id="263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8F49-6446-4FCA-8DE5-F49D641D65FB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0FC2-6229-4D9F-9195-FA5ACA2ED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6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8F49-6446-4FCA-8DE5-F49D641D65FB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0FC2-6229-4D9F-9195-FA5ACA2ED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84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8F49-6446-4FCA-8DE5-F49D641D65FB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0FC2-6229-4D9F-9195-FA5ACA2ED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03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8F49-6446-4FCA-8DE5-F49D641D65FB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0FC2-6229-4D9F-9195-FA5ACA2ED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7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8F49-6446-4FCA-8DE5-F49D641D65FB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0FC2-6229-4D9F-9195-FA5ACA2ED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94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8F49-6446-4FCA-8DE5-F49D641D65FB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0FC2-6229-4D9F-9195-FA5ACA2ED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95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8F49-6446-4FCA-8DE5-F49D641D65FB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0FC2-6229-4D9F-9195-FA5ACA2ED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68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8F49-6446-4FCA-8DE5-F49D641D65FB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0FC2-6229-4D9F-9195-FA5ACA2ED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93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8F49-6446-4FCA-8DE5-F49D641D65FB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0FC2-6229-4D9F-9195-FA5ACA2ED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00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8F49-6446-4FCA-8DE5-F49D641D65FB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0FC2-6229-4D9F-9195-FA5ACA2ED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7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8F49-6446-4FCA-8DE5-F49D641D65FB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0FC2-6229-4D9F-9195-FA5ACA2ED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28F49-6446-4FCA-8DE5-F49D641D65FB}" type="datetimeFigureOut">
              <a:rPr lang="ru-RU" smtClean="0"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E0FC2-6229-4D9F-9195-FA5ACA2ED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70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</a:t>
            </a: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ли Вы </a:t>
            </a:r>
            <a:r>
              <a:rPr lang="ru-RU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язык?»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Для родителей </a:t>
            </a:r>
            <a:r>
              <a:rPr lang="ru-RU" smtClean="0"/>
              <a:t>и педагогов</a:t>
            </a:r>
          </a:p>
          <a:p>
            <a:r>
              <a:rPr lang="ru-RU" smtClean="0"/>
              <a:t>Составила </a:t>
            </a:r>
            <a:r>
              <a:rPr lang="ru-RU" dirty="0" smtClean="0"/>
              <a:t>- </a:t>
            </a:r>
            <a:r>
              <a:rPr lang="ru-RU" dirty="0" err="1" smtClean="0"/>
              <a:t>Гилязова</a:t>
            </a:r>
            <a:r>
              <a:rPr lang="ru-RU" dirty="0" smtClean="0"/>
              <a:t> Елизавета Андреевна</a:t>
            </a:r>
          </a:p>
          <a:p>
            <a:r>
              <a:rPr lang="ru-RU" dirty="0" smtClean="0"/>
              <a:t>2021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92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ПТАЙЛ ФОРУМ &quot;Красивые места. (Не в тему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843" y="1367160"/>
            <a:ext cx="9373026" cy="5344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8272" y="214803"/>
            <a:ext cx="11532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Назовите цветок,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по легенде семена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того цветка появились от слез этой девушки Марьи,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которую родители выдали замуж за богатого жениха против ее воли.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0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Фото: Изучать ИНОСТРАННЫЙ ЯЗЫК Легко и Доступно - Обучение в Кредит NEW. Другие курсы, Николаев и область, Никола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3957"/>
            <a:ext cx="6037356" cy="5335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6743700" y="355107"/>
            <a:ext cx="438889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Рейтинг: </a:t>
            </a:r>
          </a:p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самых сложных языков</a:t>
            </a:r>
          </a:p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Китайский. </a:t>
            </a:r>
          </a:p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Арабский. </a:t>
            </a:r>
          </a:p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Туюка </a:t>
            </a:r>
          </a:p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Венгерский. </a:t>
            </a:r>
          </a:p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Японский. </a:t>
            </a:r>
          </a:p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Навахо. </a:t>
            </a:r>
          </a:p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Эстонский. </a:t>
            </a:r>
          </a:p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Баскский </a:t>
            </a:r>
          </a:p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Польский. </a:t>
            </a:r>
          </a:p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Исландский </a:t>
            </a:r>
          </a:p>
        </p:txBody>
      </p:sp>
    </p:spTree>
    <p:extLst>
      <p:ext uri="{BB962C8B-B14F-4D97-AF65-F5344CB8AC3E}">
        <p14:creationId xmlns:p14="http://schemas.microsoft.com/office/powerpoint/2010/main" val="399323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4785" y="2796036"/>
            <a:ext cx="3068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Язык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относится:</a:t>
            </a:r>
            <a:r>
              <a:rPr lang="ru-RU" dirty="0">
                <a:cs typeface="Arial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4785" y="677008"/>
            <a:ext cx="76932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языки (язык) являются </a:t>
            </a:r>
          </a:p>
          <a:p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Коми государственными? </a:t>
            </a:r>
            <a:b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1494692"/>
            <a:ext cx="3042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А) </a:t>
            </a:r>
            <a:r>
              <a:rPr lang="ru-RU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русский; </a:t>
            </a:r>
            <a:b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Б) </a:t>
            </a:r>
            <a:r>
              <a:rPr lang="ru-RU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язык; </a:t>
            </a:r>
            <a:b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В) русский язык.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2709" y="3406978"/>
            <a:ext cx="3393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к славянской группе; </a:t>
            </a:r>
            <a:b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Б) к финно-угорской группе.</a:t>
            </a:r>
            <a:r>
              <a:rPr lang="ru-RU" dirty="0">
                <a:cs typeface="Arial" charset="0"/>
              </a:rPr>
              <a:t> </a:t>
            </a:r>
          </a:p>
        </p:txBody>
      </p:sp>
      <p:pic>
        <p:nvPicPr>
          <p:cNvPr id="8" name="Picture 2" descr="Business Computers Gro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591" y="435006"/>
            <a:ext cx="5001829" cy="3776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934420" y="445356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Коми два государственных языка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русский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1992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 был принят закон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двух государственных языках.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6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006" y="348423"/>
            <a:ext cx="11611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В названиях многих рек встречается часть «ВА»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Эжва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Колва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Нева ).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в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языке слово «ВА»?</a:t>
            </a:r>
            <a:r>
              <a:rPr lang="ru-RU" dirty="0">
                <a:cs typeface="Arial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9706" y="1591296"/>
            <a:ext cx="2003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река; </a:t>
            </a:r>
            <a:b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Б) вода; </a:t>
            </a:r>
            <a:b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В) роса. </a:t>
            </a:r>
          </a:p>
        </p:txBody>
      </p:sp>
      <p:pic>
        <p:nvPicPr>
          <p:cNvPr id="5" name="Picture 6" descr="https://cdn.fishki.net/upload/post/2019/11/29/3155717/1535137957-drops-1171798-12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099" y="1118848"/>
            <a:ext cx="8305784" cy="561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85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007" y="289822"/>
            <a:ext cx="10739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Недавно на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телевидении появился канал «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Юрган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переводе с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языка на русский означает это слово?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60302" y="1681864"/>
            <a:ext cx="1360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Звучащий</a:t>
            </a:r>
          </a:p>
        </p:txBody>
      </p:sp>
      <p:pic>
        <p:nvPicPr>
          <p:cNvPr id="1026" name="Picture 2" descr="https://sun9-61.userapi.com/impf/c628425/v628425121/8a1/knOekSzCzgQ.jpg?size=604x472&amp;quality=96&amp;sign=1619a97865338be4bacdb9a8e7d18367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093" y="1213153"/>
            <a:ext cx="7892866" cy="5644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91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es.media/img/users/6/3wDLdXhCJ04fEgoLx67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89" y="229469"/>
            <a:ext cx="7401936" cy="6233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5141" y="318247"/>
            <a:ext cx="4941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Какая буква в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языке является словом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оно обозначает?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9600" y="1985371"/>
            <a:ext cx="1864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Ё; </a:t>
            </a:r>
            <a:b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Б) Я; </a:t>
            </a:r>
            <a:b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В) 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28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3451" y="438991"/>
            <a:ext cx="5529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Какие слова </a:t>
            </a:r>
            <a:r>
              <a:rPr lang="ru-RU" alt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языка вошли в русский язык?</a:t>
            </a:r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619" y="1395988"/>
            <a:ext cx="2740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Пимы</a:t>
            </a:r>
            <a:r>
              <a:rPr lang="ru-RU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Малица</a:t>
            </a:r>
            <a:endParaRPr lang="ru-RU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Парка</a:t>
            </a:r>
            <a:endParaRPr lang="ru-RU" dirty="0"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086" y="3308192"/>
            <a:ext cx="35510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err="1" smtClean="0">
                <a:solidFill>
                  <a:srgbClr val="333333"/>
                </a:solidFill>
                <a:effectLst/>
                <a:latin typeface="YS Text"/>
              </a:rPr>
              <a:t>Па́рка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 — длинная тёплая куртка, как правило, с капюшоном., Исторически парки шились из шкур мехом наружу и надевались в сильные морозы поверх малицы. Малица же шилась мехом внутрь, и надевалась на голое тело.</a:t>
            </a:r>
            <a:endParaRPr lang="ru-RU" dirty="0"/>
          </a:p>
        </p:txBody>
      </p:sp>
      <p:pic>
        <p:nvPicPr>
          <p:cNvPr id="9218" name="Picture 2" descr="https://ds02.infourok.ru/uploads/ex/07f2/0001a219-50e6818a/img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11" y="1125242"/>
            <a:ext cx="7505269" cy="5628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85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3072" y="318247"/>
            <a:ext cx="10712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Первая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азбука называлась «АНБУР». Почему она была так названа? </a:t>
            </a:r>
            <a:endParaRPr lang="ru-RU" dirty="0"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3072" y="1330301"/>
            <a:ext cx="3308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Первая </a:t>
            </a:r>
            <a:r>
              <a:rPr lang="ru-RU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коми</a:t>
            </a:r>
            <a:r>
              <a:rPr lang="ru-RU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азбука получила своё название по первым буквам – «АН» и «БУР»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88381" y="5032601"/>
            <a:ext cx="2473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cs typeface="Arial" charset="0"/>
              </a:rPr>
              <a:t> </a:t>
            </a:r>
          </a:p>
        </p:txBody>
      </p:sp>
      <p:pic>
        <p:nvPicPr>
          <p:cNvPr id="11266" name="Picture 2" descr="https://cf.ppt-online.org/files1/slide/2/2pcXyP6mrDvHI5OkVAuZMjN4QwYngoshC8BtLf/slide-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84" y="896644"/>
            <a:ext cx="7945515" cy="5868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44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469" y="332458"/>
            <a:ext cx="11333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Назовите основоположника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литературы.</a:t>
            </a:r>
            <a:r>
              <a:rPr lang="ru-RU" dirty="0">
                <a:cs typeface="Arial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6944" y="1008913"/>
            <a:ext cx="3157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Виктор Савин; </a:t>
            </a:r>
            <a:b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Б) Иван </a:t>
            </a:r>
            <a:r>
              <a:rPr lang="ru-RU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Куратов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b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В) Василий Лыткин. </a:t>
            </a:r>
            <a:r>
              <a:rPr lang="ru-RU" dirty="0" smtClean="0">
                <a:cs typeface="Arial" charset="0"/>
              </a:rPr>
              <a:t/>
            </a:r>
            <a:br>
              <a:rPr lang="ru-RU" dirty="0" smtClean="0">
                <a:cs typeface="Arial" charset="0"/>
              </a:rPr>
            </a:br>
            <a:endParaRPr lang="ru-RU" dirty="0"/>
          </a:p>
        </p:txBody>
      </p:sp>
      <p:pic>
        <p:nvPicPr>
          <p:cNvPr id="8" name="Picture 8" descr="https://upload.wikimedia.org/wikipedia/ru/c/c0/VictorSav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388" y="1008913"/>
            <a:ext cx="322087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56" y="4990919"/>
            <a:ext cx="3110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Виктор Савин </a:t>
            </a:r>
            <a:r>
              <a:rPr lang="ru-RU" dirty="0" smtClean="0">
                <a:solidFill>
                  <a:schemeClr val="bg1"/>
                </a:solidFill>
              </a:rPr>
              <a:t>1888- 1943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Picture 10" descr="https://www.finnougoria.ru/upload/iblock/174/kurato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8" y="2092085"/>
            <a:ext cx="321786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s://i.mycdn.me/i?r=AyH4iRPQ2q0otWIFepML2LxRR9wdDMyqxuRwc39syMEk_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648" y="941033"/>
            <a:ext cx="3288728" cy="438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43215" y="4990919"/>
            <a:ext cx="328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Василий Лыткин </a:t>
            </a:r>
            <a:r>
              <a:rPr lang="ru-RU" dirty="0" smtClean="0"/>
              <a:t>1895 - 1981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6948" y="5981758"/>
            <a:ext cx="270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/>
              <a:t>Иван </a:t>
            </a:r>
            <a:r>
              <a:rPr lang="ru-RU" b="1" u="sng" dirty="0" err="1" smtClean="0"/>
              <a:t>Куратов</a:t>
            </a:r>
            <a:r>
              <a:rPr lang="ru-RU" b="1" u="sng" dirty="0" smtClean="0"/>
              <a:t> </a:t>
            </a:r>
            <a:r>
              <a:rPr lang="ru-RU" dirty="0" smtClean="0"/>
              <a:t>1839 - 1875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2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6539" y="264981"/>
            <a:ext cx="9673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Назовите автора слов Государственного гимна Республики Коми. 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6741" y="1008913"/>
            <a:ext cx="32817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Виктор Савин; </a:t>
            </a:r>
            <a:b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Б) Иван </a:t>
            </a:r>
            <a:r>
              <a:rPr lang="ru-RU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Куратов</a:t>
            </a: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b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В) Яков Перепелица.</a:t>
            </a:r>
            <a:endParaRPr lang="ru-RU" dirty="0"/>
          </a:p>
        </p:txBody>
      </p:sp>
      <p:pic>
        <p:nvPicPr>
          <p:cNvPr id="4" name="Picture 8" descr="https://upload.wikimedia.org/wikipedia/ru/c/c0/VictorSav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541" y="1008913"/>
            <a:ext cx="322087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93981" y="4993139"/>
            <a:ext cx="2660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Виктор Савин </a:t>
            </a:r>
            <a:r>
              <a:rPr lang="ru-RU" dirty="0" smtClean="0">
                <a:solidFill>
                  <a:schemeClr val="bg1"/>
                </a:solidFill>
              </a:rPr>
              <a:t>1888- 1943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10" descr="https://www.finnougoria.ru/upload/iblock/174/kurat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758" y="886942"/>
            <a:ext cx="321786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22476" y="4868948"/>
            <a:ext cx="2702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Иван </a:t>
            </a:r>
            <a:r>
              <a:rPr lang="ru-RU" b="1" u="sng" dirty="0" err="1" smtClean="0"/>
              <a:t>Куратов</a:t>
            </a:r>
            <a:r>
              <a:rPr lang="ru-RU" b="1" u="sng" dirty="0" smtClean="0"/>
              <a:t> </a:t>
            </a:r>
            <a:r>
              <a:rPr lang="ru-RU" dirty="0" smtClean="0"/>
              <a:t>1839 - 1875</a:t>
            </a:r>
            <a:endParaRPr lang="ru-RU" dirty="0"/>
          </a:p>
        </p:txBody>
      </p:sp>
      <p:pic>
        <p:nvPicPr>
          <p:cNvPr id="8" name="Picture 12" descr="https://resh.edu.ru/uploads/lesson_extract/4612/20190205125703/OEBPS/objects/c_musi_4_5_1/2bdf0d2e-c942-4d82-a28d-485ec9084f5f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39" y="2295464"/>
            <a:ext cx="32363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2357" y="6277470"/>
            <a:ext cx="3150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Яков Перепелица </a:t>
            </a:r>
            <a:r>
              <a:rPr lang="ru-RU" dirty="0" smtClean="0"/>
              <a:t>1927 - 1990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1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295</Words>
  <Application>Microsoft Office PowerPoint</Application>
  <PresentationFormat>Широкоэкранный</PresentationFormat>
  <Paragraphs>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YS Text</vt:lpstr>
      <vt:lpstr>Тема Office</vt:lpstr>
      <vt:lpstr>Викторина  «Знаете ли Вы коми язык?»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«Знаете ли Вы коми язык?»</dc:title>
  <dc:creator>Лиза</dc:creator>
  <cp:lastModifiedBy>Лиза</cp:lastModifiedBy>
  <cp:revision>18</cp:revision>
  <dcterms:created xsi:type="dcterms:W3CDTF">2022-02-05T09:37:10Z</dcterms:created>
  <dcterms:modified xsi:type="dcterms:W3CDTF">2022-02-05T12:29:12Z</dcterms:modified>
</cp:coreProperties>
</file>