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8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60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1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7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5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8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8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4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E077-B031-4B87-B355-10E98852E8DA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B83E-037D-4B40-8AC8-C2C1C186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8997" y="-75123"/>
            <a:ext cx="67633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</a:t>
            </a:r>
            <a:r>
              <a:rPr lang="ru-RU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УГАДАЙ-КА»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Игры со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словарными словами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918" y="2592189"/>
            <a:ext cx="4587547" cy="3325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3702" y="5923911"/>
            <a:ext cx="41907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Раула И.Е., воспитатель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ОЧУ «Первая Московская гимназия»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2022г.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1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 (494x700, 294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01" y="1172094"/>
            <a:ext cx="4156364" cy="505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1 (494x700, 294Kb)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131" y="1321722"/>
            <a:ext cx="4156364" cy="5137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63773" y="91131"/>
            <a:ext cx="2295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8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«спортивных» слов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5790" y="298949"/>
            <a:ext cx="2804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Разгадай «спортивный»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кроссворд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852" y="6047162"/>
            <a:ext cx="1215970" cy="810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907" y="5920566"/>
            <a:ext cx="878344" cy="611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721" y="6134792"/>
            <a:ext cx="1303748" cy="523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034" y="922711"/>
            <a:ext cx="2877873" cy="532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81" y="922711"/>
            <a:ext cx="2504037" cy="4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 (494x700, 28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52" y="990600"/>
            <a:ext cx="4612948" cy="56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067" y="1286933"/>
            <a:ext cx="4063999" cy="5173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694" y="91132"/>
            <a:ext cx="4038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Мысленно поворачивая словарное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олесо, образуй 8 слов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0466" y="173335"/>
            <a:ext cx="29705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Вычеркни лишние буквы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словах,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составь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966" y="6435648"/>
            <a:ext cx="701101" cy="422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80" y="6296438"/>
            <a:ext cx="701101" cy="278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43" y="1109623"/>
            <a:ext cx="1293757" cy="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 (494x700, 28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321724"/>
            <a:ext cx="9019308" cy="52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1" y="6296891"/>
            <a:ext cx="906086" cy="473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6963" y="124382"/>
            <a:ext cx="2554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Убери лишние буквы,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оставь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961" y="124382"/>
            <a:ext cx="38222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Впиши названия этих предметов,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акое слово получилось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выделенных клетках?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87" y="6184669"/>
            <a:ext cx="918557" cy="673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841" y="1083058"/>
            <a:ext cx="2981261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 (494x700, 28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63535"/>
            <a:ext cx="9144000" cy="5428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7713" y="70246"/>
            <a:ext cx="2758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Впиши слова на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ему «квартира, город»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3018" y="70246"/>
            <a:ext cx="28362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Разгадай кроссворд.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Какое слово получилось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выделенных клетках?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031" y="6030801"/>
            <a:ext cx="1796295" cy="82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774" y="6216216"/>
            <a:ext cx="1388226" cy="558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604" y="1025770"/>
            <a:ext cx="219155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 (494x700, 28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507" y="1404851"/>
            <a:ext cx="4374063" cy="518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6 (494x700, 275Kb)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1382" y="1148359"/>
            <a:ext cx="4181302" cy="5638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1905" y="132695"/>
            <a:ext cx="30226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Отгадай названия машин.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Какое слово получилось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выделенных клетках?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1057" y="132695"/>
            <a:ext cx="2847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Переставь буквы,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тобы получились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71" y="6213326"/>
            <a:ext cx="1961804" cy="574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752" y="6085770"/>
            <a:ext cx="599248" cy="701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" y="1140045"/>
            <a:ext cx="3564592" cy="52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81" y="980561"/>
            <a:ext cx="2784763" cy="3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 (494x700, 27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22465"/>
            <a:ext cx="4829695" cy="54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7 (494x700, 257Kb)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489" y="1213658"/>
            <a:ext cx="3865419" cy="41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9925" y="149321"/>
            <a:ext cx="2847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Переставь буквы,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тобы получились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1015" y="149321"/>
            <a:ext cx="35963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Допиши названия сторон света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551" y="6205703"/>
            <a:ext cx="196308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 (494x700, 237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3163"/>
            <a:ext cx="9143999" cy="5444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9247" y="116070"/>
            <a:ext cx="4432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Пройди коротким путём по лабиринту.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обери буквы в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5084" y="116070"/>
            <a:ext cx="3378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кому что относится?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Напиши названия профессий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68" y="1272100"/>
            <a:ext cx="2975733" cy="5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155" y="1126626"/>
            <a:ext cx="1213209" cy="57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396" y="6575620"/>
            <a:ext cx="606604" cy="282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998" y="6484179"/>
            <a:ext cx="1267579" cy="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 (494x700, 28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04109"/>
            <a:ext cx="9144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0953" y="91131"/>
            <a:ext cx="3451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Вставь пропущенные буквы.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Раскрась участки со словами,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оторые пишутся с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двоенными согласными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4881" y="91131"/>
            <a:ext cx="4032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кем работает? Найди 8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азваний профессий и должностей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5738"/>
            <a:ext cx="6192982" cy="307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02" y="6425738"/>
            <a:ext cx="2219498" cy="371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85" y="1512916"/>
            <a:ext cx="2737159" cy="563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0" y="1512916"/>
            <a:ext cx="4798716" cy="8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494x700, 298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820" y="1172094"/>
            <a:ext cx="4264428" cy="4703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9648" y="207509"/>
            <a:ext cx="34240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названия 10 животных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Фото, Автор Svetlera На Яндекс - Обезьяна Картинки Для Детей Clipart  (#493092) -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5" y="607619"/>
            <a:ext cx="1058083" cy="937964"/>
          </a:xfrm>
          <a:prstGeom prst="rect">
            <a:avLst/>
          </a:prstGeom>
        </p:spPr>
      </p:pic>
      <p:sp>
        <p:nvSpPr>
          <p:cNvPr id="6" name="AutoShape 4" descr="Крокодил картинки опасное животное, крокодил, крокодил клипарт, Клип арт PNG  и PSD-файл пнг для бесплатной загруз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296" y="607618"/>
            <a:ext cx="1370821" cy="714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379" y="1172094"/>
            <a:ext cx="875607" cy="879516"/>
          </a:xfrm>
          <a:prstGeom prst="rect">
            <a:avLst/>
          </a:prstGeom>
        </p:spPr>
      </p:pic>
      <p:pic>
        <p:nvPicPr>
          <p:cNvPr id="3078" name="Picture 6" descr="42 PNG, Зеленые лягушки, графика с прозрачным фоном, скачать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181" y="5846548"/>
            <a:ext cx="756255" cy="7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78087" y="2227810"/>
            <a:ext cx="665018" cy="556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214" y="5176779"/>
            <a:ext cx="1093563" cy="923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821" y="5638283"/>
            <a:ext cx="1215296" cy="9645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4" y="5303767"/>
            <a:ext cx="664522" cy="560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5624188"/>
            <a:ext cx="1199923" cy="7585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692" y="55527"/>
            <a:ext cx="1203277" cy="33827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173" y="3382799"/>
            <a:ext cx="1221060" cy="34288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187" y="55527"/>
            <a:ext cx="1239983" cy="32954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567" y="3556120"/>
            <a:ext cx="1247039" cy="32734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093" y="3527852"/>
            <a:ext cx="1153704" cy="329785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445252" y="0"/>
            <a:ext cx="1632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 слова,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роверь по словарю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7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037" y="2967335"/>
            <a:ext cx="73919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Источник: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Куликова Е.Н.,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Овчинникова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Н.Н. Русский язык. Словарные слова.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Сборник развивающих заданий + игры со словами для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ачальной школы 1-4 классы. М.,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Айрис-Пресс, 2010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1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494x700, 298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188" y="1112116"/>
            <a:ext cx="4207932" cy="517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694" y="997526"/>
            <a:ext cx="3804234" cy="5290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9925" y="207510"/>
            <a:ext cx="2103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Угадай животных,</a:t>
            </a: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подпиши названия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39338"/>
            <a:ext cx="95596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белый кролик ПНГ на Прозрачном Фоне • Скачать PNG белый кроли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383" y="165264"/>
            <a:ext cx="1720926" cy="17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Петухи - Животный мир - Клипарты PNG - Клипарты у Анн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05" y="939338"/>
            <a:ext cx="1141961" cy="1305098"/>
          </a:xfrm>
          <a:prstGeom prst="rect">
            <a:avLst/>
          </a:prstGeom>
        </p:spPr>
      </p:pic>
      <p:sp>
        <p:nvSpPr>
          <p:cNvPr id="8" name="AutoShape 6" descr="Нарисованная рукой серая корова клипарт, серый, корова, Клип арт PNG и  PSD-файл пнг для бесплатной загруз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967" y="4049877"/>
            <a:ext cx="1464837" cy="1464837"/>
          </a:xfrm>
          <a:prstGeom prst="rect">
            <a:avLst/>
          </a:prstGeom>
        </p:spPr>
      </p:pic>
      <p:sp>
        <p:nvSpPr>
          <p:cNvPr id="10" name="AutoShape 8" descr="милый белый овец мультфильм животных Png материал, овец клипарт, Овца,  шерсть PNG и PSD-файл пнг для бесплатной загруз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53" y="2311712"/>
            <a:ext cx="1179345" cy="10426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" y="3869760"/>
            <a:ext cx="1347700" cy="1079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16" y="2725768"/>
            <a:ext cx="1849539" cy="953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15295" y="5638566"/>
            <a:ext cx="473825" cy="49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399" y="5885069"/>
            <a:ext cx="475529" cy="49381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618159" y="716799"/>
            <a:ext cx="20148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Разгадай ребусы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8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494x700, 256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567" y="1515533"/>
            <a:ext cx="4455621" cy="534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960" y="1296785"/>
            <a:ext cx="3133898" cy="4754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937"/>
            <a:ext cx="20505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Впиши названия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тих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продуктов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2" descr="домашний пирог с вишней, актив, питание, Магазин PNG и PSD-файл пнг для 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503" y="495074"/>
            <a:ext cx="888683" cy="888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" y="847129"/>
            <a:ext cx="890633" cy="1049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998" y="1146354"/>
            <a:ext cx="1154729" cy="1234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3" y="4364182"/>
            <a:ext cx="1762298" cy="972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4" y="5242487"/>
            <a:ext cx="2278293" cy="1332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8913">
            <a:off x="2601164" y="4561957"/>
            <a:ext cx="1811668" cy="12756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24423" y="-15563"/>
            <a:ext cx="2137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Напиши названия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тих вещей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92" y="1240252"/>
            <a:ext cx="1158932" cy="11589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254" y="1869919"/>
            <a:ext cx="1609812" cy="1312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411" y="2856796"/>
            <a:ext cx="936913" cy="16348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98"/>
          <a:stretch/>
        </p:blipFill>
        <p:spPr>
          <a:xfrm>
            <a:off x="4849995" y="3669523"/>
            <a:ext cx="1578533" cy="18949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697" y="5155411"/>
            <a:ext cx="1180049" cy="119592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21951" y="585613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675" y="1745673"/>
            <a:ext cx="914479" cy="5248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958" y="3755471"/>
            <a:ext cx="722536" cy="6044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394" y="363370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 (494x700, 262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316" y="1562793"/>
            <a:ext cx="8744989" cy="52120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6699" y="174259"/>
            <a:ext cx="2976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Вычеркни лишние буквы,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оставь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7854">
            <a:off x="3234563" y="1423813"/>
            <a:ext cx="1378773" cy="10015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7178" y="328147"/>
            <a:ext cx="30782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надевают эти вещи?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316" y="913663"/>
            <a:ext cx="30558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6" y="882145"/>
            <a:ext cx="3618337" cy="945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913" y="5902037"/>
            <a:ext cx="1661265" cy="7855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927" y="6244917"/>
            <a:ext cx="480848" cy="442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541" y="1067472"/>
            <a:ext cx="92434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(494x700, 255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886" y="1684867"/>
            <a:ext cx="7772401" cy="479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404" y="5993987"/>
            <a:ext cx="1155596" cy="481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894" y="5993986"/>
            <a:ext cx="781523" cy="706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2543" y="211804"/>
            <a:ext cx="2088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Переставь буквы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образуй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568" y="211804"/>
            <a:ext cx="3193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это бывает?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Допиши названия месяцев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4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494x700, 258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389" y="1030778"/>
            <a:ext cx="8013470" cy="5237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96377" y="66194"/>
            <a:ext cx="2562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Впиши названия этих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ивотных и растений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3842" y="157633"/>
            <a:ext cx="1959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названия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растений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5957" y="5735781"/>
            <a:ext cx="20615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05" y="5610015"/>
            <a:ext cx="6811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494x700, 258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257" y="1097280"/>
            <a:ext cx="3665913" cy="478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6 (494x700, 240Kb)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6567" y="1097280"/>
            <a:ext cx="3973484" cy="532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812" y="5502945"/>
            <a:ext cx="797558" cy="914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188" y="6084915"/>
            <a:ext cx="767389" cy="6650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497" y="157633"/>
            <a:ext cx="21868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Напиши названия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тих плодов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6655" y="157633"/>
            <a:ext cx="3440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Отправляемся в путешествие.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Впиши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9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(494x700, 263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004" y="1172096"/>
            <a:ext cx="4097155" cy="483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796" y="1537855"/>
            <a:ext cx="3791379" cy="4339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26" y="5720146"/>
            <a:ext cx="1225402" cy="91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70" y="5720146"/>
            <a:ext cx="777081" cy="579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2202" y="319453"/>
            <a:ext cx="20148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Разгадай ребусы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7433" y="232448"/>
            <a:ext cx="3034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Вычеркни лишние буквы,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бразуй слова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44" y="719564"/>
            <a:ext cx="3319952" cy="618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784" y="1022465"/>
            <a:ext cx="1225402" cy="702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" y="1028957"/>
            <a:ext cx="398482" cy="15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(494x700, 281Kb)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34" y="1346662"/>
            <a:ext cx="8354291" cy="469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789" y="5943521"/>
            <a:ext cx="1225402" cy="914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12" y="5916405"/>
            <a:ext cx="1087134" cy="811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8521" y="182572"/>
            <a:ext cx="1877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8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«сладких» слов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5912" y="257386"/>
            <a:ext cx="2282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Подпиши названия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рисункам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2" y="1072342"/>
            <a:ext cx="1234497" cy="1404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02" y="798065"/>
            <a:ext cx="1017140" cy="1097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16" y="5403233"/>
            <a:ext cx="834705" cy="1047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" y="5677471"/>
            <a:ext cx="1225402" cy="914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17" y="5651699"/>
            <a:ext cx="1068301" cy="8478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91785">
            <a:off x="3333692" y="5286917"/>
            <a:ext cx="1420902" cy="976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12" y="2851265"/>
            <a:ext cx="948867" cy="10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271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Раула И.Е.</dc:creator>
  <cp:lastModifiedBy>Раула И.Е.</cp:lastModifiedBy>
  <cp:revision>38</cp:revision>
  <dcterms:created xsi:type="dcterms:W3CDTF">2022-01-14T11:07:06Z</dcterms:created>
  <dcterms:modified xsi:type="dcterms:W3CDTF">2022-01-30T13:41:05Z</dcterms:modified>
</cp:coreProperties>
</file>