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8" r:id="rId3"/>
    <p:sldId id="261" r:id="rId4"/>
    <p:sldId id="263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2285992"/>
            <a:ext cx="7851648" cy="17145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Творческое объединение «Экология и творчество»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руководитель :</a:t>
            </a:r>
            <a:r>
              <a:rPr lang="ru-RU" sz="2000" dirty="0" err="1" smtClean="0">
                <a:solidFill>
                  <a:schemeClr val="tx1"/>
                </a:solidFill>
              </a:rPr>
              <a:t>Хубецова</a:t>
            </a:r>
            <a:r>
              <a:rPr lang="ru-RU" sz="2000" dirty="0" smtClean="0">
                <a:solidFill>
                  <a:schemeClr val="tx1"/>
                </a:solidFill>
              </a:rPr>
              <a:t> Диана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-500098" y="0"/>
            <a:ext cx="10429948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Колокольчик осетинский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2" descr="C:\Users\учиник\Desktop\Новая папка (9)\IMG_6509_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7873" y="4071942"/>
            <a:ext cx="5291515" cy="2428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Цель работы :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познакомить детей с одним из растений которые внесены в красную книгу Северной Осетии – Алании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Задачи: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-узнать как можно больше о редком растении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-узнать  о роли в жизни человека этого растения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-рассказать как можно больше об этом растении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учиник\Desktop\Новая папка (9)\724415_ad7aff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599353"/>
            <a:ext cx="4786346" cy="325864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357167"/>
            <a:ext cx="864399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Одним из красивейших  редких растений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Северной Осетии является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Колокольчик осетинский. </a:t>
            </a: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714356"/>
            <a:ext cx="4714908" cy="5929354"/>
          </a:xfrm>
        </p:spPr>
        <p:txBody>
          <a:bodyPr>
            <a:normAutofit/>
          </a:bodyPr>
          <a:lstStyle/>
          <a:p>
            <a:pPr algn="ctr" fontAlgn="t">
              <a:buNone/>
            </a:pPr>
            <a:r>
              <a:rPr lang="ru-RU" dirty="0" smtClean="0"/>
              <a:t>    </a:t>
            </a:r>
          </a:p>
          <a:p>
            <a:pPr algn="ctr" fontAlgn="t">
              <a:buNone/>
            </a:pPr>
            <a:endParaRPr lang="ru-RU" dirty="0" smtClean="0"/>
          </a:p>
          <a:p>
            <a:pPr algn="ctr" fontAlgn="t">
              <a:buNone/>
            </a:pPr>
            <a:endParaRPr lang="ru-RU" dirty="0" smtClean="0"/>
          </a:p>
          <a:p>
            <a:pPr fontAlgn="t">
              <a:buNone/>
            </a:pPr>
            <a:r>
              <a:rPr lang="ru-RU" dirty="0" smtClean="0"/>
              <a:t>Домен: Эукариоты</a:t>
            </a:r>
          </a:p>
          <a:p>
            <a:pPr fontAlgn="t">
              <a:buNone/>
            </a:pPr>
            <a:r>
              <a:rPr lang="ru-RU" dirty="0" smtClean="0"/>
              <a:t>Царство: Растения</a:t>
            </a:r>
          </a:p>
          <a:p>
            <a:pPr fontAlgn="t">
              <a:buNone/>
            </a:pPr>
            <a:r>
              <a:rPr lang="ru-RU" dirty="0" err="1" smtClean="0"/>
              <a:t>Отдел:Цветковые</a:t>
            </a:r>
            <a:endParaRPr lang="ru-RU" dirty="0" smtClean="0"/>
          </a:p>
          <a:p>
            <a:pPr fontAlgn="t">
              <a:buNone/>
            </a:pPr>
            <a:r>
              <a:rPr lang="ru-RU" dirty="0" err="1" smtClean="0"/>
              <a:t>Класс:Двудольные</a:t>
            </a:r>
            <a:endParaRPr lang="ru-RU" dirty="0" smtClean="0"/>
          </a:p>
          <a:p>
            <a:pPr fontAlgn="t">
              <a:buNone/>
            </a:pPr>
            <a:r>
              <a:rPr lang="ru-RU" dirty="0" err="1" smtClean="0"/>
              <a:t>Порядок:Астроцветные</a:t>
            </a:r>
            <a:endParaRPr lang="ru-RU" dirty="0" smtClean="0"/>
          </a:p>
          <a:p>
            <a:pPr fontAlgn="t">
              <a:buNone/>
            </a:pPr>
            <a:r>
              <a:rPr lang="ru-RU" dirty="0" err="1" smtClean="0"/>
              <a:t>Семейство:Колокольчиковые</a:t>
            </a:r>
            <a:endParaRPr lang="ru-RU" dirty="0" smtClean="0"/>
          </a:p>
          <a:p>
            <a:pPr fontAlgn="t">
              <a:buNone/>
            </a:pPr>
            <a:r>
              <a:rPr lang="ru-RU" dirty="0" err="1" smtClean="0"/>
              <a:t>Род:Колокольчик</a:t>
            </a:r>
            <a:endParaRPr lang="ru-RU" dirty="0" smtClean="0"/>
          </a:p>
          <a:p>
            <a:pPr fontAlgn="t">
              <a:buNone/>
            </a:pPr>
            <a:r>
              <a:rPr lang="ru-RU" dirty="0" err="1" smtClean="0"/>
              <a:t>Вид:</a:t>
            </a:r>
            <a:r>
              <a:rPr lang="ru-RU" b="1" dirty="0" err="1" smtClean="0"/>
              <a:t>Колокольчик</a:t>
            </a:r>
            <a:r>
              <a:rPr lang="ru-RU" b="1" dirty="0" smtClean="0"/>
              <a:t> осетинский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учиник\Desktop\Новая папка (9)\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371477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85750" y="214290"/>
            <a:ext cx="8401050" cy="635798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                    </a:t>
            </a:r>
            <a:endParaRPr lang="ru-RU" b="1" dirty="0" smtClean="0"/>
          </a:p>
          <a:p>
            <a:r>
              <a:rPr lang="ru-RU" sz="4500" dirty="0" smtClean="0"/>
              <a:t>                                                                        </a:t>
            </a:r>
          </a:p>
          <a:p>
            <a:r>
              <a:rPr lang="ru-RU" sz="4500" b="1" dirty="0" smtClean="0"/>
              <a:t>                                                                                       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Морфология</a:t>
            </a:r>
            <a:endParaRPr lang="ru-RU" b="1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Колокольчик осетинский это многолетнее травянистое растение с толстым  деревянистым черновато-бурым корневищем.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Стебли изогнутые, наклонённые или свисающие, длиной 20—40 см, обычно слегка красноватые.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Прикорневые листья крупные (до 10 см длиной и до 5 см шириной), на длинных черешках, яйцевидные или продолговато-яйцевидные, заострённые, с беловатыми щетинками по краю.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Край листа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двоякозубчатый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или частично надрезано зубчатый, с желёзками на зубцах.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В середине стебля листья сидячие, вверху — тоже сидячие, узкие.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Цветёт в июне—июле. Цветки  по одному, иногда по два, на тонких нитевидных цветоножках, снабжённых прицветниками. 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Венчик фиолетовый, голый, трубчато-колокольчатый, неглубоко разделён на лопасти. 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Чашечка голая, обратноконическая, с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широколанцетными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заострёнными зубцами, которые намного длиннее трубки и наполовину длиннее венчика. Придатки чашечки узколанцетные, заострённые, почти равны по длине трубке.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Плод — обратноконическая коробочка с бурыми продолговатыми семенами.  Размножение семенное и вегетативное.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Распространение Колокольчика осетинского.</a:t>
            </a:r>
          </a:p>
          <a:p>
            <a:pPr algn="ctr">
              <a:buNone/>
            </a:pPr>
            <a:r>
              <a:rPr lang="ru-RU" dirty="0" smtClean="0"/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Большая часть ареала  колокольчика осетинского  находится в России в пределах республик Северная Осетия- Алания, Ингушетия и Чеченской республики. Встречается также на сопредельной территории в Грузии.</a:t>
            </a:r>
          </a:p>
          <a:p>
            <a:endParaRPr lang="ru-RU" dirty="0"/>
          </a:p>
        </p:txBody>
      </p:sp>
      <p:pic>
        <p:nvPicPr>
          <p:cNvPr id="5" name="Picture 2" descr="C:\Users\учиник\Desktop\Новая папка (9)\IMG_6509_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71876"/>
            <a:ext cx="5429288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Экология</a:t>
            </a:r>
          </a:p>
          <a:p>
            <a:pPr>
              <a:buNone/>
            </a:pPr>
            <a:r>
              <a:rPr lang="ru-RU" dirty="0" smtClean="0"/>
              <a:t>        Колокольчик осетинский эндемик Кавказа, редкий вид с сокращающейся численностью. </a:t>
            </a:r>
          </a:p>
          <a:p>
            <a:pPr>
              <a:buNone/>
            </a:pPr>
            <a:r>
              <a:rPr lang="ru-RU" dirty="0" smtClean="0"/>
              <a:t>        Занесён в Красную книгу России и Красную   книгу  Республики Северная Осетия-Алания</a:t>
            </a:r>
          </a:p>
          <a:p>
            <a:pPr algn="just">
              <a:buNone/>
            </a:pPr>
            <a:r>
              <a:rPr lang="ru-RU" dirty="0" smtClean="0"/>
              <a:t>        Произрастает в лесном и субальпийском поясах на высотах 1000-2400 м над </a:t>
            </a:r>
            <a:r>
              <a:rPr lang="ru-RU" dirty="0" err="1" smtClean="0"/>
              <a:t>ур</a:t>
            </a:r>
            <a:r>
              <a:rPr lang="ru-RU" dirty="0" smtClean="0"/>
              <a:t>. моря, исключительно на известняковых (доломитовых) скалах, очень часто на скальных отвесах, изредка встречается в составе несомкнутых лугостепных сообществ на каменистых склонах в области карбонатной аккумуляции.   Оптимальные условия для произрастания вида находятся на высоте 1000-2000 м над уровнем моря. </a:t>
            </a:r>
          </a:p>
          <a:p>
            <a:pPr algn="just">
              <a:buNone/>
            </a:pPr>
            <a:r>
              <a:rPr lang="ru-RU" dirty="0" smtClean="0"/>
              <a:t>         Численность во всех локальных популяциях по всему ареалу низка.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117</Words>
  <PresentationFormat>Экран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Творческое объединение «Экология и творчество» руководитель :Хубецова Диана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учиник</dc:creator>
  <cp:lastModifiedBy>учиник</cp:lastModifiedBy>
  <cp:revision>17</cp:revision>
  <dcterms:created xsi:type="dcterms:W3CDTF">2022-04-28T15:36:30Z</dcterms:created>
  <dcterms:modified xsi:type="dcterms:W3CDTF">2022-05-17T18:49:11Z</dcterms:modified>
</cp:coreProperties>
</file>