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0" r:id="rId3"/>
    <p:sldId id="272" r:id="rId4"/>
    <p:sldId id="271" r:id="rId5"/>
    <p:sldId id="286" r:id="rId6"/>
    <p:sldId id="288" r:id="rId7"/>
    <p:sldId id="269" r:id="rId8"/>
    <p:sldId id="279" r:id="rId9"/>
    <p:sldId id="273" r:id="rId10"/>
    <p:sldId id="280" r:id="rId11"/>
    <p:sldId id="274" r:id="rId12"/>
    <p:sldId id="281" r:id="rId13"/>
    <p:sldId id="285" r:id="rId14"/>
    <p:sldId id="275" r:id="rId15"/>
    <p:sldId id="268" r:id="rId16"/>
    <p:sldId id="282" r:id="rId17"/>
    <p:sldId id="276" r:id="rId18"/>
    <p:sldId id="267" r:id="rId19"/>
    <p:sldId id="284" r:id="rId20"/>
    <p:sldId id="277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3876" autoAdjust="0"/>
  </p:normalViewPr>
  <p:slideViewPr>
    <p:cSldViewPr>
      <p:cViewPr varScale="1">
        <p:scale>
          <a:sx n="73" d="100"/>
          <a:sy n="73" d="100"/>
        </p:scale>
        <p:origin x="-9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8DD1-D5B6-4F6B-ACCB-21497A5FD07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E461-F3E6-4F75-B844-E95C38CD7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5081-4E21-4395-8A10-1E2ADD833A6C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BCC3-F10D-4C43-B837-0746AA868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3338-2924-4BF8-A6D0-F0C1C6B1000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3256-4A48-4F9D-8F83-4C5BD7B84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8D20-1671-4D56-B8D8-1D6FBE4694A5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745C-E8F9-44E5-8FD3-167C3FA8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6AAE-F386-4229-B6BC-9609ECB2178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E336-1EF4-41D5-88A8-EB55292D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C2AA-7477-438B-9217-A35299D7B0F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09AD-EFA8-4445-B8A1-80417F1E2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D336-6E08-4477-9294-45C7406417B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E324-044C-4EE9-B536-E552ACA5A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66A1-F847-4EBC-9109-8131C7A2D30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FC5E-A00C-4341-8815-127B5B14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D890-C9FA-41D6-A960-863D975B438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AF83-A793-4D78-B8DF-06090AB2A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5CCA-E539-40DD-A087-3C7EEC42F3BD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7486-42B5-4B63-BCE9-E5E477D45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23A7-81C6-42A9-94F1-034814BC5E07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CCDC-71FA-486B-A43D-B9D1EBB32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72FF3-8B0C-4921-B740-9A2F34481FA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3A1EDD-FB30-4A5C-92B2-8506C9423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86;&#1077;&#1082;&#1090;%20&#1046;&#1077;&#1085;&#1103;%20&#1048;\Untitled.mp3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86;&#1077;&#1082;&#1090;%20&#1046;&#1077;&#1085;&#1103;%20&#1048;\Frank%20Sinatra%20-%20Jingle%20Bells1.mp3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76263" y="1944688"/>
            <a:ext cx="7777162" cy="3743325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200" smtClean="0"/>
              <a:t> </a:t>
            </a: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</a:rPr>
              <a:t>История создания песен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</a:rPr>
              <a:t>«В лесу родилась ёлочка» и «</a:t>
            </a: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</a:rPr>
              <a:t>Jingle bells</a:t>
            </a: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</a:rPr>
              <a:t>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8" descr="no24_23%20Bekma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1650" y="188913"/>
            <a:ext cx="2535238" cy="3671887"/>
          </a:xfrm>
        </p:spPr>
      </p:pic>
      <p:pic>
        <p:nvPicPr>
          <p:cNvPr id="20483" name="Picture 6" descr="vlesur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581525"/>
            <a:ext cx="54721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07950" y="3644900"/>
            <a:ext cx="89281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Леонид Карлович Бекман (1872-1939)</a:t>
            </a:r>
          </a:p>
          <a:p>
            <a:pPr algn="ctr"/>
            <a:r>
              <a:rPr lang="ru-RU" sz="2400">
                <a:solidFill>
                  <a:schemeClr val="tx2"/>
                </a:solidFill>
              </a:rPr>
              <a:t>С женой Е. Бекман, дочерьми Олей и Верой. 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229600" cy="3603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1506" name="Picture 4" descr="verochkiny_pese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92150"/>
            <a:ext cx="73533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288" y="5413375"/>
            <a:ext cx="8497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сборник "Верочкины песенки»- авторы  Л.К. Бекман и  Е. А. Бекман-Щербина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4" descr="2_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88913"/>
            <a:ext cx="2844800" cy="3529012"/>
          </a:xfrm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0825" y="3716338"/>
            <a:ext cx="87137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В 63 года Р. А. Кудашева получила не только гонорар за публикации песенки "В лесу родилась ёлочка", но и право на неприкосновенность произведения. А когда в 1930-х годах вновь разрешили устанавливать ёлки, то приурочили это к празднованию Нового года, а не к Рождеству Христову.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229600" cy="4389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4" name="Untitle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96188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8280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В декабре 2004 года «Ёлочка» звучала по радио и телевидению каждый день по нескольку раз. В гала-концерте «Мир встречает Рождество» 22 декабря 2002 её спели вчетвером  Пласидо Доминго, Хосе Каррерас, Эмма Шаплин и Сиссел. </a:t>
            </a:r>
          </a:p>
        </p:txBody>
      </p:sp>
      <p:pic>
        <p:nvPicPr>
          <p:cNvPr id="23556" name="Picture 6" descr="1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15888"/>
            <a:ext cx="49085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4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24578" name="Picture 10" descr="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8913"/>
            <a:ext cx="4057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763713" y="5300663"/>
            <a:ext cx="6408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Джеймс Лорд Пьерпонт (1822-1893)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661025"/>
            <a:ext cx="8229600" cy="936625"/>
          </a:xfrm>
        </p:spPr>
        <p:txBody>
          <a:bodyPr/>
          <a:lstStyle/>
          <a:p>
            <a:pPr algn="ctr"/>
            <a:r>
              <a:rPr lang="ru-RU" sz="4600" smtClean="0"/>
              <a:t/>
            </a:r>
            <a:br>
              <a:rPr lang="ru-RU" sz="4600" smtClean="0"/>
            </a:br>
            <a:r>
              <a:rPr lang="ru-RU" sz="2800" smtClean="0">
                <a:latin typeface="Times New Roman" pitchFamily="18" charset="0"/>
              </a:rPr>
              <a:t>На улице, где жил Пьерпонт, часто проводились зимние гонки на санях.</a:t>
            </a:r>
            <a:br>
              <a:rPr lang="ru-RU" sz="2800" smtClean="0">
                <a:latin typeface="Times New Roman" pitchFamily="18" charset="0"/>
              </a:rPr>
            </a:b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5602" name="Picture 4" descr="На улице, где жил Пьерпонт, часто проводились зимние гонки на санях, открытка XIX века 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8913"/>
            <a:ext cx="6408737" cy="4851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14938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0825" y="4508500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 16 сентября 1857 Джеймс Лорд Пьерпонт</a:t>
            </a:r>
            <a:r>
              <a:rPr lang="ru-RU" sz="2800"/>
              <a:t> </a:t>
            </a:r>
            <a:r>
              <a:rPr lang="ru-RU" sz="2800">
                <a:solidFill>
                  <a:schemeClr val="tx2"/>
                </a:solidFill>
              </a:rPr>
              <a:t>получил авторские права. В 1859 году песня была переиздана под названием "Jingle Bells, or The One Horse Open Sleigh". </a:t>
            </a:r>
          </a:p>
        </p:txBody>
      </p:sp>
      <p:pic>
        <p:nvPicPr>
          <p:cNvPr id="26628" name="Picture 5" descr="Поем &quot;Jingle bells&quot; с детьми на английском язы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76263"/>
            <a:ext cx="417512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4" descr="Памятные доски в Саванну, штат Джорджия (вверху) и Мэдфорде, штат Массачусетс (внизу). Обе удостоверяют, что родина «Jingle Bells» именно здесь , en.wikipedia.or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88913"/>
            <a:ext cx="3671887" cy="4681537"/>
          </a:xfrm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9388" y="4868863"/>
            <a:ext cx="89646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Памятные доски в Саванну, штат Джорджия (вверху) и Мэдфорде, штат Массачусетс (внизу). </a:t>
            </a:r>
          </a:p>
          <a:p>
            <a:pPr algn="ctr"/>
            <a:r>
              <a:rPr lang="ru-RU" sz="2800">
                <a:solidFill>
                  <a:schemeClr val="tx2"/>
                </a:solidFill>
              </a:rPr>
              <a:t>Обе удостоверяют, что родина «Jingle Bells» именно здесь.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Бинг Кросби - именно с его записи «Jingle Bells» в 1943 году началось безраздельное господство этой песни в Рождество, Обложка диска 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88913"/>
            <a:ext cx="5046663" cy="4879975"/>
          </a:xfrm>
        </p:spPr>
      </p:pic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5229225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Бинг Кросби - именно с его записи «Jingle Bells» в 1943 году началось безраздельное господство этой песни в Рождество.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7" name="Frank Sinatra - Jingle Bells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Frank Sinatra - Sinatra: Best of the Best (2011) &quot; Super-War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0"/>
            <a:ext cx="5773737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42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       </a:t>
            </a:r>
            <a:r>
              <a:rPr lang="ru-RU" sz="3200" b="1" smtClean="0">
                <a:latin typeface="Times New Roman" pitchFamily="18" charset="0"/>
              </a:rPr>
              <a:t>Объект исследования: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Советская детская песенка «В лесу родилась ёлочка»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Американский шлягер «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</a:rPr>
              <a:t>Jingle bells</a:t>
            </a: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»</a:t>
            </a:r>
          </a:p>
          <a:p>
            <a:pPr>
              <a:buFont typeface="Wingdings 2" pitchFamily="18" charset="2"/>
              <a:buNone/>
            </a:pPr>
            <a:endParaRPr lang="ru-RU" sz="320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mtClean="0"/>
              <a:t>       </a:t>
            </a: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</a:rPr>
              <a:t>Предмет исследования: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Изучить, кем и когда были написаны известные песни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68313" y="6165850"/>
            <a:ext cx="8229600" cy="431800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</a:rPr>
              <a:t>Рождественские реалии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2555875" y="1916113"/>
            <a:ext cx="8229600" cy="4389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5" descr="christmas-bells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0241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peanu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33375"/>
            <a:ext cx="28797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ANd9GcQ2UanM6z87Tb2w4Cxv98vA7R_gTAPb8XLKoCQ1Rvp03NAk9mx0T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24828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omela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068638"/>
            <a:ext cx="25685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%D1%80%D0%BE%D0%B6%D0%B4%D0%B5%D1%81%D1%82%D0%B2%D0%B5%D0%BD%D1%81%D0%BA%D0%B8%D0%B9+%D0%B2%D0%B5%D0%BD%D0%BE%D0%BA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268413"/>
            <a:ext cx="29003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3779838" y="4365625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wreath</a:t>
            </a: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395288" y="5589588"/>
            <a:ext cx="250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</a:rPr>
              <a:t>С</a:t>
            </a:r>
            <a:r>
              <a:rPr lang="en-GB" sz="2400">
                <a:solidFill>
                  <a:schemeClr val="tx2"/>
                </a:solidFill>
              </a:rPr>
              <a:t>hristmas pudding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6372225" y="2492375"/>
            <a:ext cx="173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carols</a:t>
            </a: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323850" y="2276475"/>
            <a:ext cx="369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tx2"/>
                </a:solidFill>
              </a:rPr>
              <a:t>bells and mistletoe</a:t>
            </a:r>
            <a:r>
              <a:rPr lang="en-GB"/>
              <a:t> </a:t>
            </a:r>
            <a:endParaRPr lang="ru-RU"/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6588125" y="5589588"/>
            <a:ext cx="193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kiss under mistletoe</a:t>
            </a:r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11188" y="1557338"/>
            <a:ext cx="7854950" cy="4271962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7200" b="1" i="1" smtClean="0">
                <a:solidFill>
                  <a:schemeClr val="accent1"/>
                </a:solidFill>
                <a:latin typeface="Times New Roman" pitchFamily="18" charset="0"/>
                <a:cs typeface="Aharoni" pitchFamily="2" charset="-79"/>
              </a:rPr>
              <a:t>Спасибо за внимание!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GB" sz="7200" b="1" i="1" smtClean="0">
                <a:solidFill>
                  <a:schemeClr val="accent1"/>
                </a:solidFill>
                <a:latin typeface="Times New Roman" pitchFamily="18" charset="0"/>
                <a:cs typeface="Aharoni" pitchFamily="2" charset="-79"/>
              </a:rPr>
              <a:t>Thank you!</a:t>
            </a:r>
            <a:endParaRPr lang="ru-RU" sz="7200" b="1" i="1" smtClean="0">
              <a:solidFill>
                <a:schemeClr val="accent1"/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719137"/>
          </a:xfrm>
        </p:spPr>
        <p:txBody>
          <a:bodyPr/>
          <a:lstStyle/>
          <a:p>
            <a:r>
              <a:rPr lang="ru-RU" sz="4600" smtClean="0"/>
              <a:t>                     </a:t>
            </a:r>
            <a:r>
              <a:rPr lang="ru-RU" sz="2800" b="1" smtClean="0">
                <a:latin typeface="Times New Roman" pitchFamily="18" charset="0"/>
              </a:rPr>
              <a:t>Цель: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205038"/>
            <a:ext cx="8229600" cy="5397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  Изучение  истории создания следующих песен: «В лесу родилась ёлочка», «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</a:rPr>
              <a:t>Jingle bells</a:t>
            </a: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ru-RU" sz="4600" smtClean="0"/>
              <a:t>                    </a:t>
            </a:r>
            <a:r>
              <a:rPr lang="ru-RU" sz="3200" b="1" smtClean="0">
                <a:latin typeface="Times New Roman" pitchFamily="18" charset="0"/>
              </a:rPr>
              <a:t>Задачи</a:t>
            </a:r>
            <a:br>
              <a:rPr lang="ru-RU" sz="3200" b="1" smtClean="0">
                <a:latin typeface="Times New Roman" pitchFamily="18" charset="0"/>
              </a:rPr>
            </a:b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 -  Провести опрос у обучающихся 5-6 классов (Какая песня ассоциируется у вас с новогодним детским утренником? Какую песню чаще всего вы слышите на кануне новогодних и рождественских праздников?)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- Выяснить, в какое время были написаны песни;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</a:rPr>
              <a:t> - Найти информацию об авторах известных песен;</a:t>
            </a:r>
          </a:p>
          <a:p>
            <a:endParaRPr lang="ru-RU" sz="3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35844" name="Rectangle 3"/>
          <p:cNvGraphicFramePr>
            <a:graphicFrameLocks noGrp="1"/>
          </p:cNvGraphicFramePr>
          <p:nvPr>
            <p:ph idx="1"/>
          </p:nvPr>
        </p:nvGraphicFramePr>
        <p:xfrm>
          <a:off x="179388" y="0"/>
          <a:ext cx="8634412" cy="6542088"/>
        </p:xfrm>
        <a:graphic>
          <a:graphicData uri="http://schemas.openxmlformats.org/presentationml/2006/ole">
            <p:oleObj spid="_x0000_s35844" name="Диаграмма" r:id="rId3" imgW="10372825" imgH="7200900" progId="Excel.Chart.8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7" name="Диаграмма" r:id="rId3" imgW="7153175" imgH="4705551" progId="Excel.Chart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4" descr="Kudasheva00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5" descr="k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94050" y="404813"/>
            <a:ext cx="2689225" cy="5111750"/>
          </a:xfrm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824163" y="5970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116013" y="5661025"/>
            <a:ext cx="684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Раиса Адамовна Кудашева (1878-1964)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4" descr="kuda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 rot="19936890">
            <a:off x="611188" y="404813"/>
            <a:ext cx="2460625" cy="3384550"/>
          </a:xfrm>
        </p:spPr>
      </p:pic>
      <p:pic>
        <p:nvPicPr>
          <p:cNvPr id="19459" name="Picture 4" descr="boo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7099">
            <a:off x="6227763" y="260350"/>
            <a:ext cx="238918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10019837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5930">
            <a:off x="6300788" y="3573463"/>
            <a:ext cx="2093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xma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89562">
            <a:off x="755650" y="3141663"/>
            <a:ext cx="2201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s640x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981075"/>
            <a:ext cx="370205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оток">
  <a:themeElements>
    <a:clrScheme name="1_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286</Words>
  <Application>Microsoft Office PowerPoint</Application>
  <PresentationFormat>Экран (4:3)</PresentationFormat>
  <Paragraphs>34</Paragraphs>
  <Slides>21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Calibri</vt:lpstr>
      <vt:lpstr>Constantia</vt:lpstr>
      <vt:lpstr>Wingdings 2</vt:lpstr>
      <vt:lpstr>Aharoni</vt:lpstr>
      <vt:lpstr>1_Поток</vt:lpstr>
      <vt:lpstr>Диаграмма</vt:lpstr>
      <vt:lpstr>Слайд 1</vt:lpstr>
      <vt:lpstr>       Объект исследования:</vt:lpstr>
      <vt:lpstr>                     Цель:</vt:lpstr>
      <vt:lpstr>                    Задачи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На улице, где жил Пьерпонт, часто проводились зимние гонки на санях. </vt:lpstr>
      <vt:lpstr>Слайд 16</vt:lpstr>
      <vt:lpstr>Слайд 17</vt:lpstr>
      <vt:lpstr>Слайд 18</vt:lpstr>
      <vt:lpstr>Слайд 19</vt:lpstr>
      <vt:lpstr>Рождественские реалии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песен «В лесу родилась ёлочка» и «Jingle Bells»</dc:title>
  <dc:creator>1</dc:creator>
  <cp:lastModifiedBy>User-1</cp:lastModifiedBy>
  <cp:revision>35</cp:revision>
  <dcterms:created xsi:type="dcterms:W3CDTF">2015-02-01T10:05:56Z</dcterms:created>
  <dcterms:modified xsi:type="dcterms:W3CDTF">2016-02-21T13:14:26Z</dcterms:modified>
</cp:coreProperties>
</file>