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</p:sldMasterIdLst>
  <p:notesMasterIdLst>
    <p:notesMasterId r:id="rId12"/>
  </p:notesMasterIdLst>
  <p:sldIdLst>
    <p:sldId id="327" r:id="rId3"/>
    <p:sldId id="336" r:id="rId4"/>
    <p:sldId id="328" r:id="rId5"/>
    <p:sldId id="337" r:id="rId6"/>
    <p:sldId id="338" r:id="rId7"/>
    <p:sldId id="256" r:id="rId8"/>
    <p:sldId id="341" r:id="rId9"/>
    <p:sldId id="339" r:id="rId10"/>
    <p:sldId id="34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E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5EC14-E362-47D6-8037-783078EA0F89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646B1-2488-4412-BF38-F8914EA84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9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37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0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39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65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22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03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92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4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92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9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90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90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93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035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7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261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382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15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E6E-ACD9-484A-A2AC-C30A9EE8F6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465-0EDA-4F11-9E42-3A490978506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0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856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8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18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41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9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0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09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2B456-92DF-4713-A345-3DBF9264CC6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ECBD97-7489-4A50-A3B3-352DFEDE2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9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4042" y="236387"/>
            <a:ext cx="9163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ГОСУДАРСТВЕННОЕ  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БЮДЖЕТНОЕ ОБЩЕОБРАЗОВАТЕЛЬНОЕ УЧРЕЖДЕНИЕ  ГОРОДА МОСКВЫ </a:t>
            </a: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ЦРО №4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669161" y="6292645"/>
            <a:ext cx="4434349" cy="403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n/>
                <a:solidFill>
                  <a:srgbClr val="FF0000"/>
                </a:solidFill>
                <a:latin typeface="Arial Black" panose="020B0A04020102020204" pitchFamily="34" charset="0"/>
              </a:rPr>
              <a:t>Подготовила: </a:t>
            </a:r>
            <a:r>
              <a:rPr lang="ru-RU" b="1" dirty="0" err="1" smtClean="0">
                <a:ln/>
                <a:solidFill>
                  <a:srgbClr val="FF0000"/>
                </a:solidFill>
                <a:latin typeface="Arial Black" panose="020B0A04020102020204" pitchFamily="34" charset="0"/>
              </a:rPr>
              <a:t>Бритвина</a:t>
            </a:r>
            <a:r>
              <a:rPr lang="ru-RU" b="1" dirty="0" smtClean="0">
                <a:ln/>
                <a:solidFill>
                  <a:srgbClr val="FF0000"/>
                </a:solidFill>
                <a:latin typeface="Arial Black" panose="020B0A04020102020204" pitchFamily="34" charset="0"/>
              </a:rPr>
              <a:t> Е.Ю.</a:t>
            </a:r>
          </a:p>
        </p:txBody>
      </p:sp>
      <p:pic>
        <p:nvPicPr>
          <p:cNvPr id="3" name="Официальный гимн Первого всероссийского экологического детского фестиваля автор Звенислава Юртов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6679" y="5761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2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7"/>
    </mc:Choice>
    <mc:Fallback>
      <p:transition spd="slow" advTm="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115" y="201159"/>
            <a:ext cx="8701797" cy="1959430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Цель </a:t>
            </a:r>
            <a:r>
              <a:rPr lang="ru-RU" dirty="0" smtClean="0"/>
              <a:t>: создание условий для формирования экологической культуры  среди учащихся 3 класса  ГБОУ ЦРО </a:t>
            </a:r>
            <a:r>
              <a:rPr lang="ru-RU" dirty="0"/>
              <a:t>№ </a:t>
            </a:r>
            <a:r>
              <a:rPr lang="ru-RU" dirty="0" smtClean="0"/>
              <a:t>4.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368732"/>
            <a:ext cx="8596668" cy="2682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Задачи:</a:t>
            </a:r>
            <a:endParaRPr lang="ru-RU" dirty="0"/>
          </a:p>
          <a:p>
            <a:r>
              <a:rPr lang="ru-RU" dirty="0"/>
              <a:t>Привлечь внимание учащихся к актуальным экологическим проблемам  </a:t>
            </a:r>
            <a:r>
              <a:rPr lang="ru-RU" dirty="0" smtClean="0"/>
              <a:t>и </a:t>
            </a:r>
            <a:r>
              <a:rPr lang="ru-RU" dirty="0"/>
              <a:t>расширить представление детей об экологической безопасности;</a:t>
            </a:r>
          </a:p>
          <a:p>
            <a:r>
              <a:rPr lang="ru-RU" dirty="0"/>
              <a:t>Формировать позитивное отношение к экологической грамотности и экологической культуре;</a:t>
            </a:r>
          </a:p>
          <a:p>
            <a:r>
              <a:rPr lang="ru-RU" dirty="0"/>
              <a:t>Способствовать участию </a:t>
            </a:r>
            <a:r>
              <a:rPr lang="ru-RU" dirty="0" smtClean="0"/>
              <a:t>школьников </a:t>
            </a:r>
            <a:r>
              <a:rPr lang="ru-RU" dirty="0"/>
              <a:t>в природоохранных мероприятиях, к расширению своего кругозора, к повышению экологической сознательности.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69909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1"/>
    </mc:Choice>
    <mc:Fallback>
      <p:transition spd="slow" advTm="1144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" y="357052"/>
            <a:ext cx="8010751" cy="63050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78588" y="438403"/>
            <a:ext cx="395343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Земля – наш общий дом, а в доме должно быть чисто  уютно всем! </a:t>
            </a:r>
            <a:endParaRPr lang="ru-RU" sz="48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762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5"/>
    </mc:Choice>
    <mc:Fallback>
      <p:transition spd="slow" advTm="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2" y="195940"/>
            <a:ext cx="5638801" cy="5638801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391" y="209003"/>
            <a:ext cx="5612676" cy="561267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919874" y="5821679"/>
            <a:ext cx="10073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Сценка «Волшебный клевер»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98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7"/>
    </mc:Choice>
    <mc:Fallback>
      <p:transition spd="slow" advTm="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6" y="263011"/>
            <a:ext cx="6491749" cy="64917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39898" y="568265"/>
            <a:ext cx="496529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Стихи </a:t>
            </a:r>
            <a:r>
              <a:rPr lang="ru-RU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 бережном отношении к </a:t>
            </a:r>
            <a:r>
              <a:rPr lang="ru-RU" sz="48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природе.</a:t>
            </a:r>
            <a:endParaRPr lang="ru-RU" sz="48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08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2"/>
    </mc:Choice>
    <mc:Fallback>
      <p:transition spd="slow" advTm="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646606" y="2939845"/>
            <a:ext cx="5319252" cy="2593188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«Знатоки природы»</a:t>
            </a:r>
            <a:r>
              <a:rPr lang="ru-RU" b="1" dirty="0">
                <a:ln/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ln/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b="1" dirty="0">
              <a:ln/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64592" y="209006"/>
            <a:ext cx="5132439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Экологическая  </a:t>
            </a:r>
            <a:r>
              <a:rPr lang="ru-RU" sz="3600" b="1" dirty="0" smtClean="0">
                <a:ln/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викторина</a:t>
            </a:r>
            <a:endParaRPr lang="ru-RU" sz="3600" b="1" dirty="0">
              <a:ln/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9" y="386894"/>
            <a:ext cx="671384" cy="671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866" y="106958"/>
            <a:ext cx="671384" cy="671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9" y="1338364"/>
            <a:ext cx="671384" cy="671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45" y="827903"/>
            <a:ext cx="671384" cy="6713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19" y="1079849"/>
            <a:ext cx="671384" cy="671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632"/>
            <a:ext cx="6635686" cy="6641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01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3"/>
    </mc:Choice>
    <mc:Fallback>
      <p:transition spd="slow" advTm="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1973" y="1415845"/>
            <a:ext cx="5732207" cy="284152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икторина позволила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ребятам показать свои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знания.</a:t>
            </a:r>
            <a:b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Они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ответили на множество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вопросов по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самым разнообразным темам охраны природы и экологии.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Мероприятие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получилось интересным и познавательным.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39" y="136872"/>
            <a:ext cx="6102625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9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6"/>
    </mc:Choice>
    <mc:Fallback>
      <p:transition spd="slow" advTm="7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9728" y="915731"/>
            <a:ext cx="4847304" cy="489513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Госпожа Экология подарила контейнер для сбора отработанных батареек.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" y="109485"/>
            <a:ext cx="6449961" cy="6449961"/>
          </a:xfrm>
          <a:prstGeom prst="rect">
            <a:avLst/>
          </a:prstGeom>
          <a:ln w="190500" cap="sq">
            <a:solidFill>
              <a:srgbClr val="35E35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8240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9"/>
    </mc:Choice>
    <mc:Fallback>
      <p:transition spd="slow" advTm="723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044" y="1082881"/>
            <a:ext cx="4286865" cy="348911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Сохраним нашу планету для будущих поколений!</a:t>
            </a:r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29" y="290051"/>
            <a:ext cx="6186949" cy="6186949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1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7"/>
    </mc:Choice>
    <mc:Fallback>
      <p:transition spd="slow" advTm="1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21155</TotalTime>
  <Words>132</Words>
  <Application>Microsoft Office PowerPoint</Application>
  <PresentationFormat>Широкоэкранный</PresentationFormat>
  <Paragraphs>15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Trebuchet MS</vt:lpstr>
      <vt:lpstr>Wingdings 3</vt:lpstr>
      <vt:lpstr>Тема Office</vt:lpstr>
      <vt:lpstr>Аспект</vt:lpstr>
      <vt:lpstr>Презентация PowerPoint</vt:lpstr>
      <vt:lpstr>Цель : создание условий для формирования экологической культуры  среди учащихся 3 класса  ГБОУ ЦРО № 4.</vt:lpstr>
      <vt:lpstr>Презентация PowerPoint</vt:lpstr>
      <vt:lpstr>Презентация PowerPoint</vt:lpstr>
      <vt:lpstr>Презентация PowerPoint</vt:lpstr>
      <vt:lpstr>«Знатоки природы» </vt:lpstr>
      <vt:lpstr> Викторина позволила ребятам показать свои знания.  Они ответили на множество вопросов по самым разнообразным темам охраны природы и экологии.   Мероприятие получилось интересным и познавательным.</vt:lpstr>
      <vt:lpstr>Госпожа Экология подарила контейнер для сбора отработанных батареек.</vt:lpstr>
      <vt:lpstr>Сохраним нашу планету для будущих поколений!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Черепанова</dc:creator>
  <cp:lastModifiedBy>Hewlett-Packard Company</cp:lastModifiedBy>
  <cp:revision>353</cp:revision>
  <dcterms:created xsi:type="dcterms:W3CDTF">2016-12-10T06:42:23Z</dcterms:created>
  <dcterms:modified xsi:type="dcterms:W3CDTF">2021-05-20T12:43:38Z</dcterms:modified>
</cp:coreProperties>
</file>