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FF7D-FB5A-4784-8509-ADD13E4C1969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89B-419D-4109-8BE9-A0BA2296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0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FF7D-FB5A-4784-8509-ADD13E4C1969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89B-419D-4109-8BE9-A0BA2296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FF7D-FB5A-4784-8509-ADD13E4C1969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89B-419D-4109-8BE9-A0BA2296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2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FF7D-FB5A-4784-8509-ADD13E4C1969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89B-419D-4109-8BE9-A0BA2296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FF7D-FB5A-4784-8509-ADD13E4C1969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89B-419D-4109-8BE9-A0BA2296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FF7D-FB5A-4784-8509-ADD13E4C1969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89B-419D-4109-8BE9-A0BA2296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8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FF7D-FB5A-4784-8509-ADD13E4C1969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89B-419D-4109-8BE9-A0BA2296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06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FF7D-FB5A-4784-8509-ADD13E4C1969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89B-419D-4109-8BE9-A0BA2296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9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FF7D-FB5A-4784-8509-ADD13E4C1969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89B-419D-4109-8BE9-A0BA2296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3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FF7D-FB5A-4784-8509-ADD13E4C1969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89B-419D-4109-8BE9-A0BA2296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4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FF7D-FB5A-4784-8509-ADD13E4C1969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89B-419D-4109-8BE9-A0BA2296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3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EFF7D-FB5A-4784-8509-ADD13E4C1969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1489B-419D-4109-8BE9-A0BA2296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34" y="1678770"/>
            <a:ext cx="111659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«Правила 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переноса 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 для уроков русского языка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школе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332150" y="5244071"/>
            <a:ext cx="9965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начальных классов ГБОУ «Школа на Яузе» г. Москвы</a:t>
            </a:r>
          </a:p>
          <a:p>
            <a:pPr algn="ctr"/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Мегега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Борисовна 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474" y="37522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 т  </a:t>
            </a:r>
            <a:b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 о л</a:t>
            </a: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524" y="23182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3" name="Дуга 2"/>
          <p:cNvSpPr/>
          <p:nvPr/>
        </p:nvSpPr>
        <p:spPr>
          <a:xfrm rot="8876368">
            <a:off x="4323987" y="-701969"/>
            <a:ext cx="4673294" cy="3089174"/>
          </a:xfrm>
          <a:prstGeom prst="arc">
            <a:avLst>
              <a:gd name="adj1" fmla="val 1566948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9280701">
            <a:off x="4223213" y="2349347"/>
            <a:ext cx="4673294" cy="3089174"/>
          </a:xfrm>
          <a:prstGeom prst="arc">
            <a:avLst>
              <a:gd name="adj1" fmla="val 1446015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474" y="37522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 а  </a:t>
            </a:r>
            <a:b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 в е я</a:t>
            </a: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524" y="23182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/>
          </a:p>
        </p:txBody>
      </p:sp>
      <p:sp>
        <p:nvSpPr>
          <p:cNvPr id="5" name="Дуга 4"/>
          <p:cNvSpPr/>
          <p:nvPr/>
        </p:nvSpPr>
        <p:spPr>
          <a:xfrm rot="7402011">
            <a:off x="5590996" y="421137"/>
            <a:ext cx="1720798" cy="2112469"/>
          </a:xfrm>
          <a:prstGeom prst="arc">
            <a:avLst>
              <a:gd name="adj1" fmla="val 16200000"/>
              <a:gd name="adj2" fmla="val 518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7116268">
            <a:off x="6745496" y="3110675"/>
            <a:ext cx="1720798" cy="2112469"/>
          </a:xfrm>
          <a:prstGeom prst="arc">
            <a:avLst>
              <a:gd name="adj1" fmla="val 16564062"/>
              <a:gd name="adj2" fmla="val 518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7116268">
            <a:off x="4067012" y="429744"/>
            <a:ext cx="1720798" cy="2112469"/>
          </a:xfrm>
          <a:prstGeom prst="arc">
            <a:avLst>
              <a:gd name="adj1" fmla="val 16564062"/>
              <a:gd name="adj2" fmla="val 518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7830584">
            <a:off x="4120620" y="2769550"/>
            <a:ext cx="3181081" cy="2794716"/>
          </a:xfrm>
          <a:prstGeom prst="arc">
            <a:avLst>
              <a:gd name="adj1" fmla="val 15674445"/>
              <a:gd name="adj2" fmla="val 14630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474" y="37522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а й – ч и к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о д ъ – е з д</a:t>
            </a:r>
            <a:r>
              <a:rPr lang="ru-RU" sz="1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 н ь – к и</a:t>
            </a: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524" y="23182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/>
          </a:p>
        </p:txBody>
      </p:sp>
      <p:sp>
        <p:nvSpPr>
          <p:cNvPr id="3" name="Минус 2"/>
          <p:cNvSpPr/>
          <p:nvPr/>
        </p:nvSpPr>
        <p:spPr>
          <a:xfrm>
            <a:off x="4559120" y="1944709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5291069" y="3280266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5613042" y="4639656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474" y="37522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 с – с а  </a:t>
            </a:r>
            <a:b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 м – м а</a:t>
            </a: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524" y="23182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/>
          </a:p>
        </p:txBody>
      </p:sp>
      <p:sp>
        <p:nvSpPr>
          <p:cNvPr id="9" name="Минус 8"/>
          <p:cNvSpPr/>
          <p:nvPr/>
        </p:nvSpPr>
        <p:spPr>
          <a:xfrm>
            <a:off x="5190185" y="2023460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7006106" y="2023460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5052811" y="4826693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7121479" y="4826693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286" y="307745"/>
            <a:ext cx="9542172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 а р с т в о   Г р а м о т е я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4-конечная звезда 2"/>
          <p:cNvSpPr/>
          <p:nvPr/>
        </p:nvSpPr>
        <p:spPr>
          <a:xfrm>
            <a:off x="551904" y="307745"/>
            <a:ext cx="465527" cy="72256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Волшебник на прозрачном фоне — 3mu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56" y="1832570"/>
            <a:ext cx="3673464" cy="485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-конечная звезда 7"/>
          <p:cNvSpPr/>
          <p:nvPr/>
        </p:nvSpPr>
        <p:spPr>
          <a:xfrm>
            <a:off x="10890549" y="307745"/>
            <a:ext cx="465527" cy="72256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20634891">
            <a:off x="797321" y="2599884"/>
            <a:ext cx="4608515" cy="74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О Л О Д Ц Ы!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28" y="144592"/>
            <a:ext cx="10723124" cy="9293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р а в и л а  п е р е н о с а  с л о в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4-конечная звезда 2"/>
          <p:cNvSpPr/>
          <p:nvPr/>
        </p:nvSpPr>
        <p:spPr>
          <a:xfrm>
            <a:off x="126901" y="247961"/>
            <a:ext cx="465527" cy="72256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1315552" y="153199"/>
            <a:ext cx="465527" cy="72256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0761" y="1105438"/>
            <a:ext cx="11421414" cy="866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можно переносить по слогам</a:t>
            </a:r>
            <a:endParaRPr lang="ru-RU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96190" y="47363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а – б о р  </a:t>
            </a:r>
            <a:b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 и – г а</a:t>
            </a:r>
            <a:b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Дуга 11"/>
          <p:cNvSpPr/>
          <p:nvPr/>
        </p:nvSpPr>
        <p:spPr>
          <a:xfrm rot="7402011">
            <a:off x="3018183" y="2330478"/>
            <a:ext cx="1720798" cy="2112469"/>
          </a:xfrm>
          <a:prstGeom prst="arc">
            <a:avLst>
              <a:gd name="adj1" fmla="val 16200000"/>
              <a:gd name="adj2" fmla="val 518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8879393">
            <a:off x="5492785" y="1003736"/>
            <a:ext cx="4673294" cy="3089174"/>
          </a:xfrm>
          <a:prstGeom prst="arc">
            <a:avLst>
              <a:gd name="adj1" fmla="val 15649992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8876368">
            <a:off x="2804281" y="3235061"/>
            <a:ext cx="4673294" cy="3089174"/>
          </a:xfrm>
          <a:prstGeom prst="arc">
            <a:avLst>
              <a:gd name="adj1" fmla="val 1566948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7402011">
            <a:off x="6879621" y="4462993"/>
            <a:ext cx="1720798" cy="2112469"/>
          </a:xfrm>
          <a:prstGeom prst="arc">
            <a:avLst>
              <a:gd name="adj1" fmla="val 16200000"/>
              <a:gd name="adj2" fmla="val 518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28" y="144592"/>
            <a:ext cx="10723124" cy="9293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р а в и л а  п е р е н о с а  с л о в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4-конечная звезда 2"/>
          <p:cNvSpPr/>
          <p:nvPr/>
        </p:nvSpPr>
        <p:spPr>
          <a:xfrm>
            <a:off x="126901" y="247961"/>
            <a:ext cx="465527" cy="72256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1315552" y="153199"/>
            <a:ext cx="465527" cy="72256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9665" y="1322081"/>
            <a:ext cx="11421414" cy="866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состоящие из одного слога, не переносятся</a:t>
            </a:r>
            <a:endParaRPr lang="ru-RU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96190" y="47363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 </a:t>
            </a:r>
            <a:r>
              <a:rPr lang="ru-RU" sz="4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 о л</a:t>
            </a:r>
            <a:b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Дуга 12"/>
          <p:cNvSpPr/>
          <p:nvPr/>
        </p:nvSpPr>
        <p:spPr>
          <a:xfrm rot="8879393">
            <a:off x="4180012" y="1130904"/>
            <a:ext cx="4673294" cy="3089174"/>
          </a:xfrm>
          <a:prstGeom prst="arc">
            <a:avLst>
              <a:gd name="adj1" fmla="val 15649992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9280701">
            <a:off x="4030030" y="3485913"/>
            <a:ext cx="4673294" cy="3089174"/>
          </a:xfrm>
          <a:prstGeom prst="arc">
            <a:avLst>
              <a:gd name="adj1" fmla="val 1446015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28" y="144592"/>
            <a:ext cx="10723124" cy="9293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р а в и л а  п е р е н о с а  с л о в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4-конечная звезда 2"/>
          <p:cNvSpPr/>
          <p:nvPr/>
        </p:nvSpPr>
        <p:spPr>
          <a:xfrm>
            <a:off x="126901" y="247961"/>
            <a:ext cx="465527" cy="72256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1315552" y="153199"/>
            <a:ext cx="465527" cy="72256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9665" y="1322081"/>
            <a:ext cx="11421414" cy="866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буква не переносится и не остаётся на строке</a:t>
            </a:r>
            <a:endParaRPr lang="ru-RU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15474" y="4203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 а  </a:t>
            </a:r>
            <a:b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 в е я</a:t>
            </a: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Дуга 9"/>
          <p:cNvSpPr/>
          <p:nvPr/>
        </p:nvSpPr>
        <p:spPr>
          <a:xfrm rot="7116268">
            <a:off x="4081100" y="2119567"/>
            <a:ext cx="1720798" cy="2112469"/>
          </a:xfrm>
          <a:prstGeom prst="arc">
            <a:avLst>
              <a:gd name="adj1" fmla="val 16564062"/>
              <a:gd name="adj2" fmla="val 518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7402011">
            <a:off x="5622115" y="2119566"/>
            <a:ext cx="1720798" cy="2112469"/>
          </a:xfrm>
          <a:prstGeom prst="arc">
            <a:avLst>
              <a:gd name="adj1" fmla="val 16200000"/>
              <a:gd name="adj2" fmla="val 518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7830584">
            <a:off x="4223650" y="3749073"/>
            <a:ext cx="3181081" cy="2794716"/>
          </a:xfrm>
          <a:prstGeom prst="arc">
            <a:avLst>
              <a:gd name="adj1" fmla="val 15674445"/>
              <a:gd name="adj2" fmla="val 14630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7116268">
            <a:off x="6664557" y="4192500"/>
            <a:ext cx="1720798" cy="2112469"/>
          </a:xfrm>
          <a:prstGeom prst="arc">
            <a:avLst>
              <a:gd name="adj1" fmla="val 16564062"/>
              <a:gd name="adj2" fmla="val 518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28" y="144592"/>
            <a:ext cx="10723124" cy="9293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р а в и л а  п е р е н о с а  с л о в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4-конечная звезда 2"/>
          <p:cNvSpPr/>
          <p:nvPr/>
        </p:nvSpPr>
        <p:spPr>
          <a:xfrm>
            <a:off x="126901" y="247961"/>
            <a:ext cx="465527" cy="72256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1315552" y="153199"/>
            <a:ext cx="465527" cy="72256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9665" y="1322081"/>
            <a:ext cx="11421414" cy="866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Буквы  й, ъ, ь  в середине слова не переносятся</a:t>
            </a:r>
            <a:endParaRPr lang="ru-RU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12572" y="44477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а й – ч и к     </a:t>
            </a:r>
            <a:b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о д ъ – е з д</a:t>
            </a:r>
            <a:b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 н ь – к и</a:t>
            </a: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Минус 12"/>
          <p:cNvSpPr/>
          <p:nvPr/>
        </p:nvSpPr>
        <p:spPr>
          <a:xfrm>
            <a:off x="4468968" y="3945452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5177306" y="4965579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5510140" y="6024429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28" y="144592"/>
            <a:ext cx="10723124" cy="9293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р а в и л а  п е р е н о с а  с л о в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4-конечная звезда 2"/>
          <p:cNvSpPr/>
          <p:nvPr/>
        </p:nvSpPr>
        <p:spPr>
          <a:xfrm>
            <a:off x="126901" y="247961"/>
            <a:ext cx="465527" cy="72256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1315552" y="153199"/>
            <a:ext cx="465527" cy="72256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9665" y="1819532"/>
            <a:ext cx="11421414" cy="866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словах с удвоенными согласными вторую согласную переносят </a:t>
            </a:r>
            <a:endParaRPr lang="ru-RU" sz="5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следующую </a:t>
            </a:r>
            <a:r>
              <a:rPr lang="ru-RU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строку</a:t>
            </a:r>
            <a:endParaRPr lang="ru-RU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Минус 12"/>
          <p:cNvSpPr/>
          <p:nvPr/>
        </p:nvSpPr>
        <p:spPr>
          <a:xfrm>
            <a:off x="7144684" y="4701288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5170052" y="5775713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5289180" y="4701288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32715" y="47012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 с – с а  </a:t>
            </a:r>
            <a:b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 м – м а</a:t>
            </a: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Минус 11"/>
          <p:cNvSpPr/>
          <p:nvPr/>
        </p:nvSpPr>
        <p:spPr>
          <a:xfrm>
            <a:off x="7238720" y="5775713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6370" y="1331041"/>
            <a:ext cx="9556125" cy="1325563"/>
          </a:xfrm>
        </p:spPr>
        <p:txBody>
          <a:bodyPr>
            <a:noAutofit/>
          </a:bodyPr>
          <a:lstStyle/>
          <a:p>
            <a:pPr algn="ctr"/>
            <a:r>
              <a:rPr lang="ru-RU" sz="1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К  А  З  К  А</a:t>
            </a:r>
            <a:endParaRPr lang="ru-RU" sz="1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3825024" y="3670479"/>
            <a:ext cx="953038" cy="136516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7171384" y="4556975"/>
            <a:ext cx="953038" cy="136516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097" y="3829542"/>
            <a:ext cx="9569001" cy="1325563"/>
          </a:xfrm>
        </p:spPr>
        <p:txBody>
          <a:bodyPr>
            <a:normAutofit fontScale="90000"/>
          </a:bodyPr>
          <a:lstStyle/>
          <a:p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 ш а,  о с ё л, </a:t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а й к а,  п а л ь м а,</a:t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 е я,  с т у л,  </a:t>
            </a:r>
            <a: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 ъ е з д,  А н </a:t>
            </a:r>
            <a:r>
              <a:rPr lang="ru-RU" sz="89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</a:t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097" y="3829542"/>
            <a:ext cx="10844010" cy="1325563"/>
          </a:xfrm>
        </p:spPr>
        <p:txBody>
          <a:bodyPr>
            <a:normAutofit fontScale="90000"/>
          </a:bodyPr>
          <a:lstStyle/>
          <a:p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 – ш а ,  о с ё л, </a:t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а й – к а,  п а л ь – м а,</a:t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 е я,  с т у л,  </a:t>
            </a:r>
            <a: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 ъ – е з д,  А н – н а.</a:t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уга 2"/>
          <p:cNvSpPr/>
          <p:nvPr/>
        </p:nvSpPr>
        <p:spPr>
          <a:xfrm rot="8292167">
            <a:off x="5801877" y="-1342257"/>
            <a:ext cx="4673294" cy="3089174"/>
          </a:xfrm>
          <a:prstGeom prst="arc">
            <a:avLst>
              <a:gd name="adj1" fmla="val 1764748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rot="8687811">
            <a:off x="3940354" y="1040953"/>
            <a:ext cx="4673294" cy="3089174"/>
          </a:xfrm>
          <a:prstGeom prst="arc">
            <a:avLst>
              <a:gd name="adj1" fmla="val 1648374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7899717" y="2786354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2112135" y="4943529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2112135" y="2770273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8292167">
            <a:off x="29995" y="806369"/>
            <a:ext cx="4673294" cy="3089174"/>
          </a:xfrm>
          <a:prstGeom prst="arc">
            <a:avLst>
              <a:gd name="adj1" fmla="val 1764748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7275573" y="4962847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8779325" y="4962847"/>
            <a:ext cx="1120463" cy="5022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6814517">
            <a:off x="2419793" y="2167057"/>
            <a:ext cx="1720798" cy="2112469"/>
          </a:xfrm>
          <a:prstGeom prst="arc">
            <a:avLst>
              <a:gd name="adj1" fmla="val 17801194"/>
              <a:gd name="adj2" fmla="val 518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6814517">
            <a:off x="4942087" y="-38543"/>
            <a:ext cx="1720798" cy="2112469"/>
          </a:xfrm>
          <a:prstGeom prst="arc">
            <a:avLst>
              <a:gd name="adj1" fmla="val 17801194"/>
              <a:gd name="adj2" fmla="val 518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7402011">
            <a:off x="494950" y="123836"/>
            <a:ext cx="1720798" cy="2112469"/>
          </a:xfrm>
          <a:prstGeom prst="arc">
            <a:avLst>
              <a:gd name="adj1" fmla="val 16200000"/>
              <a:gd name="adj2" fmla="val 518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7402011">
            <a:off x="2992682" y="109491"/>
            <a:ext cx="1720798" cy="2112469"/>
          </a:xfrm>
          <a:prstGeom prst="arc">
            <a:avLst>
              <a:gd name="adj1" fmla="val 16200000"/>
              <a:gd name="adj2" fmla="val 518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9397" y="1331041"/>
            <a:ext cx="11191741" cy="1325563"/>
          </a:xfrm>
        </p:spPr>
        <p:txBody>
          <a:bodyPr>
            <a:noAutofit/>
          </a:bodyPr>
          <a:lstStyle/>
          <a:p>
            <a:pPr algn="ctr"/>
            <a:r>
              <a:rPr lang="ru-RU" sz="1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О Л О Д Ц Ы !</a:t>
            </a:r>
            <a:endParaRPr lang="ru-RU" sz="1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3825024" y="3670479"/>
            <a:ext cx="953038" cy="136516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7171384" y="4556975"/>
            <a:ext cx="953038" cy="136516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035"/>
            <a:ext cx="12192000" cy="27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072"/>
            <a:ext cx="12192000" cy="27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727"/>
            <a:ext cx="12192000" cy="286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5519620" y="614605"/>
            <a:ext cx="4191052" cy="20642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76845" y="861876"/>
            <a:ext cx="14777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937455" y="3146961"/>
            <a:ext cx="6953519" cy="1325563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 Р О Б Л Е М А»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5519620" y="614605"/>
            <a:ext cx="4191052" cy="20642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76845" y="861876"/>
            <a:ext cx="14777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9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838977" y="3134082"/>
            <a:ext cx="5279266" cy="1325563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 В Р И К А»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286" y="307745"/>
            <a:ext cx="9542172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 а р с т в о   Г р а м о т е я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4-конечная звезда 2"/>
          <p:cNvSpPr/>
          <p:nvPr/>
        </p:nvSpPr>
        <p:spPr>
          <a:xfrm>
            <a:off x="551904" y="307745"/>
            <a:ext cx="465527" cy="72256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Волшебник на прозрачном фоне — 3mu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56" y="1832570"/>
            <a:ext cx="3673464" cy="485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-конечная звезда 7"/>
          <p:cNvSpPr/>
          <p:nvPr/>
        </p:nvSpPr>
        <p:spPr>
          <a:xfrm>
            <a:off x="10890549" y="307745"/>
            <a:ext cx="465527" cy="72256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474" y="37522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а – б о р  </a:t>
            </a:r>
            <a:b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 и – г а</a:t>
            </a:r>
            <a: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524" y="23182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/>
          </a:p>
        </p:txBody>
      </p:sp>
      <p:sp>
        <p:nvSpPr>
          <p:cNvPr id="5" name="Дуга 4"/>
          <p:cNvSpPr/>
          <p:nvPr/>
        </p:nvSpPr>
        <p:spPr>
          <a:xfrm rot="7402011">
            <a:off x="3224244" y="475088"/>
            <a:ext cx="1720798" cy="2112469"/>
          </a:xfrm>
          <a:prstGeom prst="arc">
            <a:avLst>
              <a:gd name="adj1" fmla="val 16200000"/>
              <a:gd name="adj2" fmla="val 518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7402011">
            <a:off x="7097823" y="3164338"/>
            <a:ext cx="1720798" cy="2112469"/>
          </a:xfrm>
          <a:prstGeom prst="arc">
            <a:avLst>
              <a:gd name="adj1" fmla="val 16200000"/>
              <a:gd name="adj2" fmla="val 518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8876368">
            <a:off x="2984584" y="2021410"/>
            <a:ext cx="4673294" cy="3089174"/>
          </a:xfrm>
          <a:prstGeom prst="arc">
            <a:avLst>
              <a:gd name="adj1" fmla="val 1566948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8879393">
            <a:off x="5621575" y="-633920"/>
            <a:ext cx="4673294" cy="3089174"/>
          </a:xfrm>
          <a:prstGeom prst="arc">
            <a:avLst>
              <a:gd name="adj1" fmla="val 15649992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311</Words>
  <Application>Microsoft Office PowerPoint</Application>
  <PresentationFormat>Широкоэкранный</PresentationFormat>
  <Paragraphs>40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Сказка «Правила переноса слов»   Пособие  для уроков русского языка  в начальной школе </vt:lpstr>
      <vt:lpstr>С  К  А  З  К  А</vt:lpstr>
      <vt:lpstr>Презентация PowerPoint</vt:lpstr>
      <vt:lpstr>Презентация PowerPoint</vt:lpstr>
      <vt:lpstr>Презентация PowerPoint</vt:lpstr>
      <vt:lpstr>«П Р О Б Л Е М А»</vt:lpstr>
      <vt:lpstr>«Э В Р И К А»</vt:lpstr>
      <vt:lpstr>Ц а р с т в о   Г р а м о т е я</vt:lpstr>
      <vt:lpstr>з а – б о р    к н и – г а    </vt:lpstr>
      <vt:lpstr>к о т    с т о л    </vt:lpstr>
      <vt:lpstr>я м а    ш в е я    </vt:lpstr>
      <vt:lpstr>з а й – ч и к      п о д ъ – е з д к о н ь – к и    </vt:lpstr>
      <vt:lpstr>к а с – с а    с у м – м а    </vt:lpstr>
      <vt:lpstr>Ц а р с т в о   Г р а м о т е я</vt:lpstr>
      <vt:lpstr>П р а в и л а  п е р е н о с а  с л о в</vt:lpstr>
      <vt:lpstr>П р а в и л а  п е р е н о с а  с л о в</vt:lpstr>
      <vt:lpstr>П р а в и л а  п е р е н о с а  с л о в</vt:lpstr>
      <vt:lpstr>П р а в и л а  п е р е н о с а  с л о в</vt:lpstr>
      <vt:lpstr>П р а в и л а  п е р е н о с а  с л о в</vt:lpstr>
      <vt:lpstr>К а ш а,  о с ё л,  м а й к а,  п а л ь м а, з м е я,  с т у л,   о б ъ е з д,  А н н а.    </vt:lpstr>
      <vt:lpstr>К а – ш а ,  о с ё л,  м а й – к а,  п а л ь – м а, з м е я,  с т у л,   о б ъ – е з д,  А н – н а.    </vt:lpstr>
      <vt:lpstr>М О Л О Д Ц Ы 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 К  А  З  К  А</dc:title>
  <dc:creator>Hp_</dc:creator>
  <cp:lastModifiedBy>Hp_</cp:lastModifiedBy>
  <cp:revision>22</cp:revision>
  <dcterms:created xsi:type="dcterms:W3CDTF">2021-11-06T11:05:06Z</dcterms:created>
  <dcterms:modified xsi:type="dcterms:W3CDTF">2021-11-06T17:51:32Z</dcterms:modified>
</cp:coreProperties>
</file>