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ru-RU"/>
              <a:t>Образец заголовка</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6/29/21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6/29/21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6/29/21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6/29/21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ru-RU"/>
              <a:t>Образец заголовка</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1160EA64-D806-43AC-9DF2-F8C432F32B4C}" type="datetimeFigureOut">
              <a:rPr lang="en-US" dirty="0"/>
              <a:t>6/29/21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6/29/21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83436" y="3143250"/>
            <a:ext cx="4270248" cy="25967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4F7D4976-E339-4826-83B7-FBD03F55ECF8}" type="datetimeFigureOut">
              <a:rPr lang="en-US" dirty="0"/>
              <a:t>6/29/21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6/29/21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6/29/21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ru-RU"/>
              <a:t>Образец заголовка</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9" name="Date Placeholder 8"/>
          <p:cNvSpPr>
            <a:spLocks noGrp="1"/>
          </p:cNvSpPr>
          <p:nvPr>
            <p:ph type="dt" sz="half" idx="10"/>
          </p:nvPr>
        </p:nvSpPr>
        <p:spPr/>
        <p:txBody>
          <a:bodyPr/>
          <a:lstStyle/>
          <a:p>
            <a:fld id="{D1BE4249-C0D0-4B06-8692-E8BB871AF643}" type="datetimeFigureOut">
              <a:rPr lang="en-US" dirty="0"/>
              <a:t>6/29/21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6/29/21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6/29/21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20D605-5D9F-FF4F-923B-F2E25955918C}"/>
              </a:ext>
            </a:extLst>
          </p:cNvPr>
          <p:cNvSpPr>
            <a:spLocks noGrp="1"/>
          </p:cNvSpPr>
          <p:nvPr>
            <p:ph type="ctrTitle"/>
          </p:nvPr>
        </p:nvSpPr>
        <p:spPr/>
        <p:txBody>
          <a:bodyPr/>
          <a:lstStyle/>
          <a:p>
            <a:r>
              <a:rPr lang="en-GB" b="0" i="1" u="none" strike="noStrike" dirty="0">
                <a:solidFill>
                  <a:srgbClr val="202122"/>
                </a:solidFill>
                <a:effectLst/>
                <a:latin typeface="-apple-system"/>
              </a:rPr>
              <a:t>Prince William Arthur Philip Louis of the United Kingdom</a:t>
            </a:r>
            <a:endParaRPr lang="ru-RU" dirty="0"/>
          </a:p>
        </p:txBody>
      </p:sp>
      <p:sp>
        <p:nvSpPr>
          <p:cNvPr id="3" name="Подзаголовок 2">
            <a:extLst>
              <a:ext uri="{FF2B5EF4-FFF2-40B4-BE49-F238E27FC236}">
                <a16:creationId xmlns:a16="http://schemas.microsoft.com/office/drawing/2014/main" id="{6762BFFA-2224-0041-8AB4-BD5831ABB78D}"/>
              </a:ext>
            </a:extLst>
          </p:cNvPr>
          <p:cNvSpPr>
            <a:spLocks noGrp="1"/>
          </p:cNvSpPr>
          <p:nvPr>
            <p:ph type="subTitle" idx="1"/>
          </p:nvPr>
        </p:nvSpPr>
        <p:spPr/>
        <p:txBody>
          <a:bodyPr>
            <a:normAutofit lnSpcReduction="10000"/>
          </a:bodyPr>
          <a:lstStyle/>
          <a:p>
            <a:r>
              <a:rPr lang="en-GB" dirty="0"/>
              <a:t>English teacher: Natalie Ivanova</a:t>
            </a:r>
          </a:p>
          <a:p>
            <a:r>
              <a:rPr lang="en-GB" dirty="0"/>
              <a:t>School 2070</a:t>
            </a:r>
          </a:p>
          <a:p>
            <a:r>
              <a:rPr lang="en-GB" dirty="0"/>
              <a:t>Moscow</a:t>
            </a:r>
            <a:endParaRPr lang="ru-RU" dirty="0"/>
          </a:p>
        </p:txBody>
      </p:sp>
    </p:spTree>
    <p:extLst>
      <p:ext uri="{BB962C8B-B14F-4D97-AF65-F5344CB8AC3E}">
        <p14:creationId xmlns:p14="http://schemas.microsoft.com/office/powerpoint/2010/main" val="4022019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5649EF-E4BC-2747-8352-0A6295021BF6}"/>
              </a:ext>
            </a:extLst>
          </p:cNvPr>
          <p:cNvSpPr>
            <a:spLocks noGrp="1"/>
          </p:cNvSpPr>
          <p:nvPr>
            <p:ph type="title"/>
          </p:nvPr>
        </p:nvSpPr>
        <p:spPr>
          <a:xfrm>
            <a:off x="2231136" y="592984"/>
            <a:ext cx="7729728" cy="1188720"/>
          </a:xfrm>
        </p:spPr>
        <p:txBody>
          <a:bodyPr/>
          <a:lstStyle/>
          <a:p>
            <a:r>
              <a:rPr lang="en-GB" dirty="0"/>
              <a:t>Prince William and Kate Middleton with children</a:t>
            </a:r>
            <a:endParaRPr lang="ru-RU" dirty="0"/>
          </a:p>
        </p:txBody>
      </p:sp>
      <p:pic>
        <p:nvPicPr>
          <p:cNvPr id="4" name="Рисунок 4">
            <a:extLst>
              <a:ext uri="{FF2B5EF4-FFF2-40B4-BE49-F238E27FC236}">
                <a16:creationId xmlns:a16="http://schemas.microsoft.com/office/drawing/2014/main" id="{77BD2460-BEF5-A64B-95DB-06773FDDC9A2}"/>
              </a:ext>
            </a:extLst>
          </p:cNvPr>
          <p:cNvPicPr>
            <a:picLocks noChangeAspect="1"/>
          </p:cNvPicPr>
          <p:nvPr/>
        </p:nvPicPr>
        <p:blipFill>
          <a:blip r:embed="rId2"/>
          <a:stretch>
            <a:fillRect/>
          </a:stretch>
        </p:blipFill>
        <p:spPr>
          <a:xfrm>
            <a:off x="305171" y="2735312"/>
            <a:ext cx="4211688" cy="2778348"/>
          </a:xfrm>
          <a:prstGeom prst="rect">
            <a:avLst/>
          </a:prstGeom>
        </p:spPr>
      </p:pic>
      <p:pic>
        <p:nvPicPr>
          <p:cNvPr id="5" name="Рисунок 5">
            <a:extLst>
              <a:ext uri="{FF2B5EF4-FFF2-40B4-BE49-F238E27FC236}">
                <a16:creationId xmlns:a16="http://schemas.microsoft.com/office/drawing/2014/main" id="{6DC2C0CE-18F5-5D4E-A41C-D5C136318BE9}"/>
              </a:ext>
            </a:extLst>
          </p:cNvPr>
          <p:cNvPicPr>
            <a:picLocks noChangeAspect="1"/>
          </p:cNvPicPr>
          <p:nvPr/>
        </p:nvPicPr>
        <p:blipFill>
          <a:blip r:embed="rId3"/>
          <a:stretch>
            <a:fillRect/>
          </a:stretch>
        </p:blipFill>
        <p:spPr>
          <a:xfrm>
            <a:off x="4733642" y="2012928"/>
            <a:ext cx="2866968" cy="4252088"/>
          </a:xfrm>
          <a:prstGeom prst="rect">
            <a:avLst/>
          </a:prstGeom>
        </p:spPr>
      </p:pic>
      <p:pic>
        <p:nvPicPr>
          <p:cNvPr id="6" name="Рисунок 6">
            <a:extLst>
              <a:ext uri="{FF2B5EF4-FFF2-40B4-BE49-F238E27FC236}">
                <a16:creationId xmlns:a16="http://schemas.microsoft.com/office/drawing/2014/main" id="{4D486703-A56C-674D-B20E-65C62B4A863E}"/>
              </a:ext>
            </a:extLst>
          </p:cNvPr>
          <p:cNvPicPr>
            <a:picLocks noChangeAspect="1"/>
          </p:cNvPicPr>
          <p:nvPr/>
        </p:nvPicPr>
        <p:blipFill>
          <a:blip r:embed="rId4"/>
          <a:stretch>
            <a:fillRect/>
          </a:stretch>
        </p:blipFill>
        <p:spPr>
          <a:xfrm>
            <a:off x="7817393" y="2607288"/>
            <a:ext cx="3912970" cy="2906372"/>
          </a:xfrm>
          <a:prstGeom prst="rect">
            <a:avLst/>
          </a:prstGeom>
        </p:spPr>
      </p:pic>
    </p:spTree>
    <p:extLst>
      <p:ext uri="{BB962C8B-B14F-4D97-AF65-F5344CB8AC3E}">
        <p14:creationId xmlns:p14="http://schemas.microsoft.com/office/powerpoint/2010/main" val="2616671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97B385-39CE-AA48-ADA2-FB84743E1892}"/>
              </a:ext>
            </a:extLst>
          </p:cNvPr>
          <p:cNvSpPr>
            <a:spLocks noGrp="1"/>
          </p:cNvSpPr>
          <p:nvPr>
            <p:ph type="title"/>
          </p:nvPr>
        </p:nvSpPr>
        <p:spPr>
          <a:xfrm>
            <a:off x="2484885" y="2873663"/>
            <a:ext cx="7222229" cy="1110674"/>
          </a:xfrm>
        </p:spPr>
        <p:txBody>
          <a:bodyPr/>
          <a:lstStyle/>
          <a:p>
            <a:r>
              <a:rPr lang="en-GB" dirty="0"/>
              <a:t>Thanks for attention!</a:t>
            </a:r>
            <a:endParaRPr lang="ru-RU" dirty="0"/>
          </a:p>
        </p:txBody>
      </p:sp>
    </p:spTree>
    <p:extLst>
      <p:ext uri="{BB962C8B-B14F-4D97-AF65-F5344CB8AC3E}">
        <p14:creationId xmlns:p14="http://schemas.microsoft.com/office/powerpoint/2010/main" val="1645448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CA6501-A8A0-7242-A6DD-11AD0A455169}"/>
              </a:ext>
            </a:extLst>
          </p:cNvPr>
          <p:cNvSpPr>
            <a:spLocks noGrp="1"/>
          </p:cNvSpPr>
          <p:nvPr>
            <p:ph type="title"/>
          </p:nvPr>
        </p:nvSpPr>
        <p:spPr>
          <a:xfrm>
            <a:off x="2231136" y="126169"/>
            <a:ext cx="7729728" cy="1188720"/>
          </a:xfrm>
        </p:spPr>
        <p:txBody>
          <a:bodyPr/>
          <a:lstStyle/>
          <a:p>
            <a:r>
              <a:rPr lang="en-GB" dirty="0"/>
              <a:t>Biography</a:t>
            </a:r>
            <a:endParaRPr lang="ru-RU" dirty="0"/>
          </a:p>
        </p:txBody>
      </p:sp>
      <p:sp>
        <p:nvSpPr>
          <p:cNvPr id="3" name="Объект 2">
            <a:extLst>
              <a:ext uri="{FF2B5EF4-FFF2-40B4-BE49-F238E27FC236}">
                <a16:creationId xmlns:a16="http://schemas.microsoft.com/office/drawing/2014/main" id="{32AB791D-F2A4-214F-8DE2-2827277530B6}"/>
              </a:ext>
            </a:extLst>
          </p:cNvPr>
          <p:cNvSpPr>
            <a:spLocks noGrp="1"/>
          </p:cNvSpPr>
          <p:nvPr>
            <p:ph idx="1"/>
          </p:nvPr>
        </p:nvSpPr>
        <p:spPr>
          <a:xfrm>
            <a:off x="2231136" y="1722599"/>
            <a:ext cx="7729728" cy="1188720"/>
          </a:xfrm>
        </p:spPr>
        <p:txBody>
          <a:bodyPr/>
          <a:lstStyle/>
          <a:p>
            <a:r>
              <a:rPr lang="en-GB" dirty="0"/>
              <a:t>Born June 21, 1982 at 9 pm, in London, in the Paddington area.  William was the first crown prince to be born outside the royal palace - he was born in London's St. Mary's Hospital.</a:t>
            </a:r>
            <a:endParaRPr lang="ru-RU" dirty="0"/>
          </a:p>
        </p:txBody>
      </p:sp>
      <p:pic>
        <p:nvPicPr>
          <p:cNvPr id="4" name="Рисунок 4">
            <a:extLst>
              <a:ext uri="{FF2B5EF4-FFF2-40B4-BE49-F238E27FC236}">
                <a16:creationId xmlns:a16="http://schemas.microsoft.com/office/drawing/2014/main" id="{9B31CC75-0FFA-2740-81DF-F53E7F12CBB5}"/>
              </a:ext>
            </a:extLst>
          </p:cNvPr>
          <p:cNvPicPr>
            <a:picLocks noChangeAspect="1"/>
          </p:cNvPicPr>
          <p:nvPr/>
        </p:nvPicPr>
        <p:blipFill>
          <a:blip r:embed="rId2"/>
          <a:stretch>
            <a:fillRect/>
          </a:stretch>
        </p:blipFill>
        <p:spPr>
          <a:xfrm>
            <a:off x="9244733" y="2911319"/>
            <a:ext cx="2947267" cy="3924350"/>
          </a:xfrm>
          <a:prstGeom prst="rect">
            <a:avLst/>
          </a:prstGeom>
        </p:spPr>
      </p:pic>
      <p:pic>
        <p:nvPicPr>
          <p:cNvPr id="5" name="Рисунок 5">
            <a:extLst>
              <a:ext uri="{FF2B5EF4-FFF2-40B4-BE49-F238E27FC236}">
                <a16:creationId xmlns:a16="http://schemas.microsoft.com/office/drawing/2014/main" id="{0B5D8133-44FC-8343-B04D-ED2FBDB916EF}"/>
              </a:ext>
            </a:extLst>
          </p:cNvPr>
          <p:cNvPicPr>
            <a:picLocks noChangeAspect="1"/>
          </p:cNvPicPr>
          <p:nvPr/>
        </p:nvPicPr>
        <p:blipFill>
          <a:blip r:embed="rId3"/>
          <a:stretch>
            <a:fillRect/>
          </a:stretch>
        </p:blipFill>
        <p:spPr>
          <a:xfrm>
            <a:off x="0" y="3319029"/>
            <a:ext cx="3442790" cy="3141071"/>
          </a:xfrm>
          <a:prstGeom prst="rect">
            <a:avLst/>
          </a:prstGeom>
        </p:spPr>
      </p:pic>
      <p:pic>
        <p:nvPicPr>
          <p:cNvPr id="6" name="Рисунок 6">
            <a:extLst>
              <a:ext uri="{FF2B5EF4-FFF2-40B4-BE49-F238E27FC236}">
                <a16:creationId xmlns:a16="http://schemas.microsoft.com/office/drawing/2014/main" id="{172CAB78-EE8D-E349-8F97-9D04D690BC4E}"/>
              </a:ext>
            </a:extLst>
          </p:cNvPr>
          <p:cNvPicPr>
            <a:picLocks noChangeAspect="1"/>
          </p:cNvPicPr>
          <p:nvPr/>
        </p:nvPicPr>
        <p:blipFill>
          <a:blip r:embed="rId4"/>
          <a:stretch>
            <a:fillRect/>
          </a:stretch>
        </p:blipFill>
        <p:spPr>
          <a:xfrm>
            <a:off x="3537074" y="2767963"/>
            <a:ext cx="2668487" cy="3899601"/>
          </a:xfrm>
          <a:prstGeom prst="rect">
            <a:avLst/>
          </a:prstGeom>
        </p:spPr>
      </p:pic>
      <p:pic>
        <p:nvPicPr>
          <p:cNvPr id="7" name="Рисунок 7">
            <a:extLst>
              <a:ext uri="{FF2B5EF4-FFF2-40B4-BE49-F238E27FC236}">
                <a16:creationId xmlns:a16="http://schemas.microsoft.com/office/drawing/2014/main" id="{775F7787-F423-3244-A230-B9E280986BC8}"/>
              </a:ext>
            </a:extLst>
          </p:cNvPr>
          <p:cNvPicPr>
            <a:picLocks noChangeAspect="1"/>
          </p:cNvPicPr>
          <p:nvPr/>
        </p:nvPicPr>
        <p:blipFill>
          <a:blip r:embed="rId5"/>
          <a:stretch>
            <a:fillRect/>
          </a:stretch>
        </p:blipFill>
        <p:spPr>
          <a:xfrm>
            <a:off x="6481962" y="3055940"/>
            <a:ext cx="2603789" cy="3467002"/>
          </a:xfrm>
          <a:prstGeom prst="rect">
            <a:avLst/>
          </a:prstGeom>
        </p:spPr>
      </p:pic>
    </p:spTree>
    <p:extLst>
      <p:ext uri="{BB962C8B-B14F-4D97-AF65-F5344CB8AC3E}">
        <p14:creationId xmlns:p14="http://schemas.microsoft.com/office/powerpoint/2010/main" val="3460438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2AB13FA-4587-4941-B2AC-7295381E72B8}"/>
              </a:ext>
            </a:extLst>
          </p:cNvPr>
          <p:cNvSpPr>
            <a:spLocks noGrp="1"/>
          </p:cNvSpPr>
          <p:nvPr>
            <p:ph idx="1"/>
          </p:nvPr>
        </p:nvSpPr>
        <p:spPr>
          <a:xfrm>
            <a:off x="2231136" y="327017"/>
            <a:ext cx="7729728" cy="3101983"/>
          </a:xfrm>
        </p:spPr>
        <p:txBody>
          <a:bodyPr/>
          <a:lstStyle/>
          <a:p>
            <a:r>
              <a:rPr lang="en-GB" dirty="0"/>
              <a:t>On August 4, 1982, the prince was </a:t>
            </a:r>
            <a:r>
              <a:rPr lang="en-GB" dirty="0" err="1"/>
              <a:t>baptized</a:t>
            </a:r>
            <a:r>
              <a:rPr lang="en-GB" dirty="0"/>
              <a:t> by the Archbishop of Canterbury at Buckingham Palace and named William Arthur Philip Louis.</a:t>
            </a:r>
            <a:endParaRPr lang="ru-RU" dirty="0"/>
          </a:p>
        </p:txBody>
      </p:sp>
      <p:pic>
        <p:nvPicPr>
          <p:cNvPr id="6" name="Рисунок 6">
            <a:extLst>
              <a:ext uri="{FF2B5EF4-FFF2-40B4-BE49-F238E27FC236}">
                <a16:creationId xmlns:a16="http://schemas.microsoft.com/office/drawing/2014/main" id="{608090BF-D24E-3D40-B89F-DA4246C57FD2}"/>
              </a:ext>
            </a:extLst>
          </p:cNvPr>
          <p:cNvPicPr>
            <a:picLocks noChangeAspect="1"/>
          </p:cNvPicPr>
          <p:nvPr/>
        </p:nvPicPr>
        <p:blipFill>
          <a:blip r:embed="rId2"/>
          <a:stretch>
            <a:fillRect/>
          </a:stretch>
        </p:blipFill>
        <p:spPr>
          <a:xfrm>
            <a:off x="8635541" y="1878008"/>
            <a:ext cx="3127644" cy="4174122"/>
          </a:xfrm>
          <a:prstGeom prst="rect">
            <a:avLst/>
          </a:prstGeom>
        </p:spPr>
      </p:pic>
      <p:pic>
        <p:nvPicPr>
          <p:cNvPr id="7" name="Рисунок 7">
            <a:extLst>
              <a:ext uri="{FF2B5EF4-FFF2-40B4-BE49-F238E27FC236}">
                <a16:creationId xmlns:a16="http://schemas.microsoft.com/office/drawing/2014/main" id="{EF4B93D5-110E-9F4D-83E4-5BBFC2FDF585}"/>
              </a:ext>
            </a:extLst>
          </p:cNvPr>
          <p:cNvPicPr>
            <a:picLocks noChangeAspect="1"/>
          </p:cNvPicPr>
          <p:nvPr/>
        </p:nvPicPr>
        <p:blipFill>
          <a:blip r:embed="rId3"/>
          <a:stretch>
            <a:fillRect/>
          </a:stretch>
        </p:blipFill>
        <p:spPr>
          <a:xfrm>
            <a:off x="3876827" y="3673338"/>
            <a:ext cx="4302055" cy="2857645"/>
          </a:xfrm>
          <a:prstGeom prst="rect">
            <a:avLst/>
          </a:prstGeom>
        </p:spPr>
      </p:pic>
      <p:pic>
        <p:nvPicPr>
          <p:cNvPr id="8" name="Рисунок 8">
            <a:extLst>
              <a:ext uri="{FF2B5EF4-FFF2-40B4-BE49-F238E27FC236}">
                <a16:creationId xmlns:a16="http://schemas.microsoft.com/office/drawing/2014/main" id="{F33443B5-1724-BF42-9DE0-3353C3D7DFA1}"/>
              </a:ext>
            </a:extLst>
          </p:cNvPr>
          <p:cNvPicPr>
            <a:picLocks noChangeAspect="1"/>
          </p:cNvPicPr>
          <p:nvPr/>
        </p:nvPicPr>
        <p:blipFill>
          <a:blip r:embed="rId4"/>
          <a:stretch>
            <a:fillRect/>
          </a:stretch>
        </p:blipFill>
        <p:spPr>
          <a:xfrm>
            <a:off x="3569642" y="1181415"/>
            <a:ext cx="4916424" cy="2368076"/>
          </a:xfrm>
          <a:prstGeom prst="rect">
            <a:avLst/>
          </a:prstGeom>
        </p:spPr>
      </p:pic>
      <p:pic>
        <p:nvPicPr>
          <p:cNvPr id="9" name="Рисунок 9">
            <a:extLst>
              <a:ext uri="{FF2B5EF4-FFF2-40B4-BE49-F238E27FC236}">
                <a16:creationId xmlns:a16="http://schemas.microsoft.com/office/drawing/2014/main" id="{F13BEF55-089C-2142-8164-37092BA4A6DF}"/>
              </a:ext>
            </a:extLst>
          </p:cNvPr>
          <p:cNvPicPr>
            <a:picLocks noChangeAspect="1"/>
          </p:cNvPicPr>
          <p:nvPr/>
        </p:nvPicPr>
        <p:blipFill>
          <a:blip r:embed="rId5"/>
          <a:stretch>
            <a:fillRect/>
          </a:stretch>
        </p:blipFill>
        <p:spPr>
          <a:xfrm>
            <a:off x="428815" y="1878008"/>
            <a:ext cx="3011916" cy="4174122"/>
          </a:xfrm>
          <a:prstGeom prst="rect">
            <a:avLst/>
          </a:prstGeom>
        </p:spPr>
      </p:pic>
    </p:spTree>
    <p:extLst>
      <p:ext uri="{BB962C8B-B14F-4D97-AF65-F5344CB8AC3E}">
        <p14:creationId xmlns:p14="http://schemas.microsoft.com/office/powerpoint/2010/main" val="1609536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CD8C41-8C0F-AF44-9D10-535688D11A10}"/>
              </a:ext>
            </a:extLst>
          </p:cNvPr>
          <p:cNvSpPr>
            <a:spLocks noGrp="1"/>
          </p:cNvSpPr>
          <p:nvPr>
            <p:ph type="title"/>
          </p:nvPr>
        </p:nvSpPr>
        <p:spPr>
          <a:xfrm>
            <a:off x="248698" y="216829"/>
            <a:ext cx="7729728" cy="1188720"/>
          </a:xfrm>
        </p:spPr>
        <p:txBody>
          <a:bodyPr/>
          <a:lstStyle/>
          <a:p>
            <a:r>
              <a:rPr lang="en-GB" dirty="0"/>
              <a:t>Study</a:t>
            </a:r>
            <a:endParaRPr lang="ru-RU" dirty="0"/>
          </a:p>
        </p:txBody>
      </p:sp>
      <p:sp>
        <p:nvSpPr>
          <p:cNvPr id="3" name="Объект 2">
            <a:extLst>
              <a:ext uri="{FF2B5EF4-FFF2-40B4-BE49-F238E27FC236}">
                <a16:creationId xmlns:a16="http://schemas.microsoft.com/office/drawing/2014/main" id="{9538C21E-486C-B241-89F5-AE496817F5E3}"/>
              </a:ext>
            </a:extLst>
          </p:cNvPr>
          <p:cNvSpPr>
            <a:spLocks noGrp="1"/>
          </p:cNvSpPr>
          <p:nvPr>
            <p:ph idx="1"/>
          </p:nvPr>
        </p:nvSpPr>
        <p:spPr>
          <a:xfrm>
            <a:off x="796420" y="1674812"/>
            <a:ext cx="5512765" cy="3214113"/>
          </a:xfrm>
        </p:spPr>
        <p:txBody>
          <a:bodyPr>
            <a:normAutofit fontScale="92500" lnSpcReduction="20000"/>
          </a:bodyPr>
          <a:lstStyle/>
          <a:p>
            <a:r>
              <a:rPr lang="en-GB" dirty="0"/>
              <a:t>From 1990 to 1995, the prince attended </a:t>
            </a:r>
            <a:r>
              <a:rPr lang="en-GB" dirty="0" err="1"/>
              <a:t>Ludgrove</a:t>
            </a:r>
            <a:r>
              <a:rPr lang="en-GB" dirty="0"/>
              <a:t> School in Berkshire.  It was a boarding school, and William did everything on an equal basis with the others, living in a room with four other students.</a:t>
            </a:r>
          </a:p>
          <a:p>
            <a:r>
              <a:rPr lang="en-GB" dirty="0"/>
              <a:t>After school, William entered the famous Eton College, where he studied geography, biology and art history.  The prince was always a diligent student and received good grades both in </a:t>
            </a:r>
            <a:r>
              <a:rPr lang="en-GB" dirty="0" err="1"/>
              <a:t>specialized</a:t>
            </a:r>
            <a:r>
              <a:rPr lang="en-GB" dirty="0"/>
              <a:t> subjects and in upbringing.</a:t>
            </a:r>
          </a:p>
          <a:p>
            <a:r>
              <a:rPr lang="en-GB" dirty="0"/>
              <a:t>In July 2000, after graduating from Eton College, the prince, like many students, decided to take a break from his studies for a year.  After a year, Prince William decided to enter the prestigious University of St Andrews in Scotland, and soon became a student.</a:t>
            </a:r>
            <a:endParaRPr lang="ru-RU" dirty="0"/>
          </a:p>
        </p:txBody>
      </p:sp>
      <p:pic>
        <p:nvPicPr>
          <p:cNvPr id="4" name="Рисунок 4">
            <a:extLst>
              <a:ext uri="{FF2B5EF4-FFF2-40B4-BE49-F238E27FC236}">
                <a16:creationId xmlns:a16="http://schemas.microsoft.com/office/drawing/2014/main" id="{B933CFE7-5531-784B-AE30-F5F119817091}"/>
              </a:ext>
            </a:extLst>
          </p:cNvPr>
          <p:cNvPicPr>
            <a:picLocks noChangeAspect="1"/>
          </p:cNvPicPr>
          <p:nvPr/>
        </p:nvPicPr>
        <p:blipFill>
          <a:blip r:embed="rId2"/>
          <a:stretch>
            <a:fillRect/>
          </a:stretch>
        </p:blipFill>
        <p:spPr>
          <a:xfrm>
            <a:off x="7133431" y="1613746"/>
            <a:ext cx="4526845" cy="2536985"/>
          </a:xfrm>
          <a:prstGeom prst="rect">
            <a:avLst/>
          </a:prstGeom>
        </p:spPr>
      </p:pic>
      <p:pic>
        <p:nvPicPr>
          <p:cNvPr id="6" name="Рисунок 6">
            <a:extLst>
              <a:ext uri="{FF2B5EF4-FFF2-40B4-BE49-F238E27FC236}">
                <a16:creationId xmlns:a16="http://schemas.microsoft.com/office/drawing/2014/main" id="{D70F61AC-5690-4F42-99DC-452635CD7509}"/>
              </a:ext>
            </a:extLst>
          </p:cNvPr>
          <p:cNvPicPr>
            <a:picLocks noChangeAspect="1"/>
          </p:cNvPicPr>
          <p:nvPr/>
        </p:nvPicPr>
        <p:blipFill>
          <a:blip r:embed="rId3"/>
          <a:stretch>
            <a:fillRect/>
          </a:stretch>
        </p:blipFill>
        <p:spPr>
          <a:xfrm>
            <a:off x="1659541" y="4830903"/>
            <a:ext cx="4171192" cy="1810268"/>
          </a:xfrm>
          <a:prstGeom prst="rect">
            <a:avLst/>
          </a:prstGeom>
        </p:spPr>
      </p:pic>
      <p:pic>
        <p:nvPicPr>
          <p:cNvPr id="7" name="Рисунок 7">
            <a:extLst>
              <a:ext uri="{FF2B5EF4-FFF2-40B4-BE49-F238E27FC236}">
                <a16:creationId xmlns:a16="http://schemas.microsoft.com/office/drawing/2014/main" id="{9F8435E3-3808-A542-AF21-0C1648513BBA}"/>
              </a:ext>
            </a:extLst>
          </p:cNvPr>
          <p:cNvPicPr>
            <a:picLocks noChangeAspect="1"/>
          </p:cNvPicPr>
          <p:nvPr/>
        </p:nvPicPr>
        <p:blipFill>
          <a:blip r:embed="rId4"/>
          <a:stretch>
            <a:fillRect/>
          </a:stretch>
        </p:blipFill>
        <p:spPr>
          <a:xfrm>
            <a:off x="7610252" y="4211691"/>
            <a:ext cx="3744821" cy="2487502"/>
          </a:xfrm>
          <a:prstGeom prst="rect">
            <a:avLst/>
          </a:prstGeom>
        </p:spPr>
      </p:pic>
    </p:spTree>
    <p:extLst>
      <p:ext uri="{BB962C8B-B14F-4D97-AF65-F5344CB8AC3E}">
        <p14:creationId xmlns:p14="http://schemas.microsoft.com/office/powerpoint/2010/main" val="3146383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58A1654-E290-9E42-98D1-D1CB8F15CAF8}"/>
              </a:ext>
            </a:extLst>
          </p:cNvPr>
          <p:cNvSpPr>
            <a:spLocks noGrp="1"/>
          </p:cNvSpPr>
          <p:nvPr>
            <p:ph idx="1"/>
          </p:nvPr>
        </p:nvSpPr>
        <p:spPr>
          <a:xfrm>
            <a:off x="6096000" y="1053171"/>
            <a:ext cx="5995986" cy="5275393"/>
          </a:xfrm>
        </p:spPr>
        <p:txBody>
          <a:bodyPr/>
          <a:lstStyle/>
          <a:p>
            <a:r>
              <a:rPr lang="en-GB" dirty="0"/>
              <a:t>In May 2006, Prince William entered the Royal Military Academy </a:t>
            </a:r>
            <a:r>
              <a:rPr lang="en-GB" dirty="0" err="1"/>
              <a:t>Sandhurst</a:t>
            </a:r>
            <a:r>
              <a:rPr lang="en-GB" dirty="0"/>
              <a:t>.  He was promoted to officer rank in December 2006 and enlisted in the Royal and Blues Regiment.</a:t>
            </a:r>
          </a:p>
          <a:p>
            <a:r>
              <a:rPr lang="en-GB" dirty="0"/>
              <a:t>In 2009, after graduating from flight school at </a:t>
            </a:r>
            <a:r>
              <a:rPr lang="en-GB" dirty="0" err="1"/>
              <a:t>Cranwell</a:t>
            </a:r>
            <a:r>
              <a:rPr lang="en-GB" dirty="0"/>
              <a:t>, </a:t>
            </a:r>
            <a:r>
              <a:rPr lang="en-GB" dirty="0" err="1"/>
              <a:t>Ruen</a:t>
            </a:r>
            <a:r>
              <a:rPr lang="en-GB" dirty="0"/>
              <a:t> was transferred to the Royal Air Force and promoted to the rank of captain.  Until September 2013 he was a pilot of a rescue helicopter, at the end of November 2011 he took part in the operation to rescue Russian sailors from the sunken ship </a:t>
            </a:r>
            <a:r>
              <a:rPr lang="en-GB" dirty="0" err="1"/>
              <a:t>Swanland</a:t>
            </a:r>
            <a:r>
              <a:rPr lang="en-GB" dirty="0"/>
              <a:t>.</a:t>
            </a:r>
          </a:p>
          <a:p>
            <a:r>
              <a:rPr lang="en-GB" dirty="0"/>
              <a:t>Then, from 2015 to 2017, the prince was a pilot of an ambulance helicopter for the charity East Anglian Air Ambulance.</a:t>
            </a:r>
          </a:p>
          <a:p>
            <a:r>
              <a:rPr lang="en-GB" dirty="0"/>
              <a:t>In May 2006, Prince William succeeded his uncle, the Duke of York, as President of the Football Association of England.</a:t>
            </a:r>
          </a:p>
          <a:p>
            <a:endParaRPr lang="ru-RU" dirty="0"/>
          </a:p>
        </p:txBody>
      </p:sp>
      <p:pic>
        <p:nvPicPr>
          <p:cNvPr id="2" name="Рисунок 4">
            <a:extLst>
              <a:ext uri="{FF2B5EF4-FFF2-40B4-BE49-F238E27FC236}">
                <a16:creationId xmlns:a16="http://schemas.microsoft.com/office/drawing/2014/main" id="{7ABA72FA-A1AB-1F4B-B4BB-64D20F2DDA8F}"/>
              </a:ext>
            </a:extLst>
          </p:cNvPr>
          <p:cNvPicPr>
            <a:picLocks noChangeAspect="1"/>
          </p:cNvPicPr>
          <p:nvPr/>
        </p:nvPicPr>
        <p:blipFill>
          <a:blip r:embed="rId2"/>
          <a:stretch>
            <a:fillRect/>
          </a:stretch>
        </p:blipFill>
        <p:spPr>
          <a:xfrm>
            <a:off x="1141514" y="3429000"/>
            <a:ext cx="4591646" cy="3278741"/>
          </a:xfrm>
          <a:prstGeom prst="rect">
            <a:avLst/>
          </a:prstGeom>
        </p:spPr>
      </p:pic>
      <p:pic>
        <p:nvPicPr>
          <p:cNvPr id="5" name="Рисунок 5">
            <a:extLst>
              <a:ext uri="{FF2B5EF4-FFF2-40B4-BE49-F238E27FC236}">
                <a16:creationId xmlns:a16="http://schemas.microsoft.com/office/drawing/2014/main" id="{0952A9EA-5C24-174B-A9C0-B2008F7BE9D0}"/>
              </a:ext>
            </a:extLst>
          </p:cNvPr>
          <p:cNvPicPr>
            <a:picLocks noChangeAspect="1"/>
          </p:cNvPicPr>
          <p:nvPr/>
        </p:nvPicPr>
        <p:blipFill>
          <a:blip r:embed="rId3"/>
          <a:stretch>
            <a:fillRect/>
          </a:stretch>
        </p:blipFill>
        <p:spPr>
          <a:xfrm>
            <a:off x="1055117" y="150259"/>
            <a:ext cx="4678043" cy="3036773"/>
          </a:xfrm>
          <a:prstGeom prst="rect">
            <a:avLst/>
          </a:prstGeom>
        </p:spPr>
      </p:pic>
    </p:spTree>
    <p:extLst>
      <p:ext uri="{BB962C8B-B14F-4D97-AF65-F5344CB8AC3E}">
        <p14:creationId xmlns:p14="http://schemas.microsoft.com/office/powerpoint/2010/main" val="3220962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99D28F-845F-4442-91A8-020DD04D67E4}"/>
              </a:ext>
            </a:extLst>
          </p:cNvPr>
          <p:cNvSpPr>
            <a:spLocks noGrp="1"/>
          </p:cNvSpPr>
          <p:nvPr>
            <p:ph type="title"/>
          </p:nvPr>
        </p:nvSpPr>
        <p:spPr>
          <a:xfrm>
            <a:off x="2231136" y="252253"/>
            <a:ext cx="7729728" cy="1188720"/>
          </a:xfrm>
        </p:spPr>
        <p:txBody>
          <a:bodyPr/>
          <a:lstStyle/>
          <a:p>
            <a:r>
              <a:rPr lang="en-GB" dirty="0"/>
              <a:t>Family </a:t>
            </a:r>
            <a:endParaRPr lang="ru-RU" dirty="0"/>
          </a:p>
        </p:txBody>
      </p:sp>
      <p:sp>
        <p:nvSpPr>
          <p:cNvPr id="3" name="Объект 2">
            <a:extLst>
              <a:ext uri="{FF2B5EF4-FFF2-40B4-BE49-F238E27FC236}">
                <a16:creationId xmlns:a16="http://schemas.microsoft.com/office/drawing/2014/main" id="{2EB8DFA6-7E5A-AA49-8607-44A86CA0C601}"/>
              </a:ext>
            </a:extLst>
          </p:cNvPr>
          <p:cNvSpPr>
            <a:spLocks noGrp="1"/>
          </p:cNvSpPr>
          <p:nvPr>
            <p:ph idx="1"/>
          </p:nvPr>
        </p:nvSpPr>
        <p:spPr>
          <a:xfrm>
            <a:off x="2231136" y="1878008"/>
            <a:ext cx="7729728" cy="3101983"/>
          </a:xfrm>
        </p:spPr>
        <p:txBody>
          <a:bodyPr/>
          <a:lstStyle/>
          <a:p>
            <a:r>
              <a:rPr lang="en-GB" dirty="0"/>
              <a:t>On November 16, 2010, Clarence House announced the engagement of Prince William and his longtime girlfriend Kate Middleton.  The wedding of Prince William and Catherine Middleton took place on April 29, 2011 at London's St Peter's Cathedral Church in Westminster Abbey.</a:t>
            </a:r>
            <a:endParaRPr lang="ru-RU" dirty="0"/>
          </a:p>
        </p:txBody>
      </p:sp>
      <p:pic>
        <p:nvPicPr>
          <p:cNvPr id="4" name="Рисунок 4">
            <a:extLst>
              <a:ext uri="{FF2B5EF4-FFF2-40B4-BE49-F238E27FC236}">
                <a16:creationId xmlns:a16="http://schemas.microsoft.com/office/drawing/2014/main" id="{9A9E1B41-9DBB-EE4F-ACB4-4FFD8DF0E9C6}"/>
              </a:ext>
            </a:extLst>
          </p:cNvPr>
          <p:cNvPicPr>
            <a:picLocks noChangeAspect="1"/>
          </p:cNvPicPr>
          <p:nvPr/>
        </p:nvPicPr>
        <p:blipFill>
          <a:blip r:embed="rId2"/>
          <a:stretch>
            <a:fillRect/>
          </a:stretch>
        </p:blipFill>
        <p:spPr>
          <a:xfrm>
            <a:off x="6096000" y="3352728"/>
            <a:ext cx="4941392" cy="3101983"/>
          </a:xfrm>
          <a:prstGeom prst="rect">
            <a:avLst/>
          </a:prstGeom>
        </p:spPr>
      </p:pic>
      <p:pic>
        <p:nvPicPr>
          <p:cNvPr id="5" name="Рисунок 5">
            <a:extLst>
              <a:ext uri="{FF2B5EF4-FFF2-40B4-BE49-F238E27FC236}">
                <a16:creationId xmlns:a16="http://schemas.microsoft.com/office/drawing/2014/main" id="{BB072C72-8E97-BC47-97E5-470E97EDC012}"/>
              </a:ext>
            </a:extLst>
          </p:cNvPr>
          <p:cNvPicPr>
            <a:picLocks noChangeAspect="1"/>
          </p:cNvPicPr>
          <p:nvPr/>
        </p:nvPicPr>
        <p:blipFill>
          <a:blip r:embed="rId3"/>
          <a:stretch>
            <a:fillRect/>
          </a:stretch>
        </p:blipFill>
        <p:spPr>
          <a:xfrm>
            <a:off x="1226634" y="3314518"/>
            <a:ext cx="4279219" cy="3178405"/>
          </a:xfrm>
          <a:prstGeom prst="rect">
            <a:avLst/>
          </a:prstGeom>
        </p:spPr>
      </p:pic>
    </p:spTree>
    <p:extLst>
      <p:ext uri="{BB962C8B-B14F-4D97-AF65-F5344CB8AC3E}">
        <p14:creationId xmlns:p14="http://schemas.microsoft.com/office/powerpoint/2010/main" val="3817341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FF002B-9BDF-3F49-8F7F-DDE07F99F795}"/>
              </a:ext>
            </a:extLst>
          </p:cNvPr>
          <p:cNvSpPr>
            <a:spLocks noGrp="1"/>
          </p:cNvSpPr>
          <p:nvPr>
            <p:ph type="title"/>
          </p:nvPr>
        </p:nvSpPr>
        <p:spPr>
          <a:xfrm>
            <a:off x="2231136" y="264030"/>
            <a:ext cx="7729728" cy="1188720"/>
          </a:xfrm>
        </p:spPr>
        <p:txBody>
          <a:bodyPr/>
          <a:lstStyle/>
          <a:p>
            <a:r>
              <a:rPr lang="en-GB" dirty="0"/>
              <a:t>Children </a:t>
            </a:r>
            <a:endParaRPr lang="ru-RU" dirty="0"/>
          </a:p>
        </p:txBody>
      </p:sp>
      <p:sp>
        <p:nvSpPr>
          <p:cNvPr id="3" name="Объект 2">
            <a:extLst>
              <a:ext uri="{FF2B5EF4-FFF2-40B4-BE49-F238E27FC236}">
                <a16:creationId xmlns:a16="http://schemas.microsoft.com/office/drawing/2014/main" id="{08D70EC8-A382-F145-87AE-944C51E68E1E}"/>
              </a:ext>
            </a:extLst>
          </p:cNvPr>
          <p:cNvSpPr>
            <a:spLocks noGrp="1"/>
          </p:cNvSpPr>
          <p:nvPr>
            <p:ph idx="1"/>
          </p:nvPr>
        </p:nvSpPr>
        <p:spPr>
          <a:xfrm>
            <a:off x="2231136" y="1878008"/>
            <a:ext cx="7729728" cy="3101983"/>
          </a:xfrm>
        </p:spPr>
        <p:txBody>
          <a:bodyPr/>
          <a:lstStyle/>
          <a:p>
            <a:r>
              <a:rPr lang="en-GB" dirty="0"/>
              <a:t>On July 22, 2013, the couple had a son, George.</a:t>
            </a:r>
            <a:endParaRPr lang="ru-RU" dirty="0"/>
          </a:p>
        </p:txBody>
      </p:sp>
      <p:pic>
        <p:nvPicPr>
          <p:cNvPr id="4" name="Рисунок 4">
            <a:extLst>
              <a:ext uri="{FF2B5EF4-FFF2-40B4-BE49-F238E27FC236}">
                <a16:creationId xmlns:a16="http://schemas.microsoft.com/office/drawing/2014/main" id="{3AF2BD24-5D94-034E-8744-00B04FF20DAA}"/>
              </a:ext>
            </a:extLst>
          </p:cNvPr>
          <p:cNvPicPr>
            <a:picLocks noChangeAspect="1"/>
          </p:cNvPicPr>
          <p:nvPr/>
        </p:nvPicPr>
        <p:blipFill>
          <a:blip r:embed="rId2"/>
          <a:stretch>
            <a:fillRect/>
          </a:stretch>
        </p:blipFill>
        <p:spPr>
          <a:xfrm>
            <a:off x="8730536" y="1952889"/>
            <a:ext cx="2947267" cy="4431579"/>
          </a:xfrm>
          <a:prstGeom prst="rect">
            <a:avLst/>
          </a:prstGeom>
        </p:spPr>
      </p:pic>
      <p:pic>
        <p:nvPicPr>
          <p:cNvPr id="6" name="Рисунок 6">
            <a:extLst>
              <a:ext uri="{FF2B5EF4-FFF2-40B4-BE49-F238E27FC236}">
                <a16:creationId xmlns:a16="http://schemas.microsoft.com/office/drawing/2014/main" id="{984D6BFA-4A73-FC4E-B254-F4E5262D0640}"/>
              </a:ext>
            </a:extLst>
          </p:cNvPr>
          <p:cNvPicPr>
            <a:picLocks noChangeAspect="1"/>
          </p:cNvPicPr>
          <p:nvPr/>
        </p:nvPicPr>
        <p:blipFill>
          <a:blip r:embed="rId3"/>
          <a:stretch>
            <a:fillRect/>
          </a:stretch>
        </p:blipFill>
        <p:spPr>
          <a:xfrm>
            <a:off x="221538" y="2484461"/>
            <a:ext cx="2947266" cy="3900007"/>
          </a:xfrm>
          <a:prstGeom prst="rect">
            <a:avLst/>
          </a:prstGeom>
        </p:spPr>
      </p:pic>
      <p:pic>
        <p:nvPicPr>
          <p:cNvPr id="7" name="Рисунок 7">
            <a:extLst>
              <a:ext uri="{FF2B5EF4-FFF2-40B4-BE49-F238E27FC236}">
                <a16:creationId xmlns:a16="http://schemas.microsoft.com/office/drawing/2014/main" id="{0FD578EB-9B5E-7A4B-BA63-2F3E1C9AEC1B}"/>
              </a:ext>
            </a:extLst>
          </p:cNvPr>
          <p:cNvPicPr>
            <a:picLocks noChangeAspect="1"/>
          </p:cNvPicPr>
          <p:nvPr/>
        </p:nvPicPr>
        <p:blipFill>
          <a:blip r:embed="rId4"/>
          <a:stretch>
            <a:fillRect/>
          </a:stretch>
        </p:blipFill>
        <p:spPr>
          <a:xfrm>
            <a:off x="3457891" y="3096937"/>
            <a:ext cx="4983557" cy="3287531"/>
          </a:xfrm>
          <a:prstGeom prst="rect">
            <a:avLst/>
          </a:prstGeom>
        </p:spPr>
      </p:pic>
    </p:spTree>
    <p:extLst>
      <p:ext uri="{BB962C8B-B14F-4D97-AF65-F5344CB8AC3E}">
        <p14:creationId xmlns:p14="http://schemas.microsoft.com/office/powerpoint/2010/main" val="2958253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749F02B-512B-4144-9DC3-1ACDA5724F05}"/>
              </a:ext>
            </a:extLst>
          </p:cNvPr>
          <p:cNvSpPr>
            <a:spLocks noGrp="1"/>
          </p:cNvSpPr>
          <p:nvPr>
            <p:ph idx="1"/>
          </p:nvPr>
        </p:nvSpPr>
        <p:spPr>
          <a:xfrm>
            <a:off x="434551" y="872436"/>
            <a:ext cx="7729728" cy="366590"/>
          </a:xfrm>
        </p:spPr>
        <p:txBody>
          <a:bodyPr/>
          <a:lstStyle/>
          <a:p>
            <a:r>
              <a:rPr lang="en-GB" dirty="0"/>
              <a:t>On May 2, 2015, their daughter Charlotte was born.</a:t>
            </a:r>
            <a:endParaRPr lang="ru-RU" dirty="0"/>
          </a:p>
        </p:txBody>
      </p:sp>
      <p:pic>
        <p:nvPicPr>
          <p:cNvPr id="4" name="Рисунок 4">
            <a:extLst>
              <a:ext uri="{FF2B5EF4-FFF2-40B4-BE49-F238E27FC236}">
                <a16:creationId xmlns:a16="http://schemas.microsoft.com/office/drawing/2014/main" id="{4663B4DB-9CF2-CF49-9C47-0541A12D8062}"/>
              </a:ext>
            </a:extLst>
          </p:cNvPr>
          <p:cNvPicPr>
            <a:picLocks noChangeAspect="1"/>
          </p:cNvPicPr>
          <p:nvPr/>
        </p:nvPicPr>
        <p:blipFill>
          <a:blip r:embed="rId2"/>
          <a:stretch>
            <a:fillRect/>
          </a:stretch>
        </p:blipFill>
        <p:spPr>
          <a:xfrm>
            <a:off x="8164279" y="872436"/>
            <a:ext cx="3597755" cy="5409668"/>
          </a:xfrm>
          <a:prstGeom prst="rect">
            <a:avLst/>
          </a:prstGeom>
        </p:spPr>
      </p:pic>
      <p:pic>
        <p:nvPicPr>
          <p:cNvPr id="6" name="Рисунок 6">
            <a:extLst>
              <a:ext uri="{FF2B5EF4-FFF2-40B4-BE49-F238E27FC236}">
                <a16:creationId xmlns:a16="http://schemas.microsoft.com/office/drawing/2014/main" id="{F3F5D518-5E08-D347-A113-F83C86AD62EB}"/>
              </a:ext>
            </a:extLst>
          </p:cNvPr>
          <p:cNvPicPr>
            <a:picLocks noChangeAspect="1"/>
          </p:cNvPicPr>
          <p:nvPr/>
        </p:nvPicPr>
        <p:blipFill>
          <a:blip r:embed="rId3"/>
          <a:stretch>
            <a:fillRect/>
          </a:stretch>
        </p:blipFill>
        <p:spPr>
          <a:xfrm>
            <a:off x="4195528" y="1454015"/>
            <a:ext cx="3597755" cy="2602284"/>
          </a:xfrm>
          <a:prstGeom prst="rect">
            <a:avLst/>
          </a:prstGeom>
        </p:spPr>
      </p:pic>
      <p:pic>
        <p:nvPicPr>
          <p:cNvPr id="7" name="Рисунок 7">
            <a:extLst>
              <a:ext uri="{FF2B5EF4-FFF2-40B4-BE49-F238E27FC236}">
                <a16:creationId xmlns:a16="http://schemas.microsoft.com/office/drawing/2014/main" id="{C3DE3B19-A994-C440-A259-8A52C990467C}"/>
              </a:ext>
            </a:extLst>
          </p:cNvPr>
          <p:cNvPicPr>
            <a:picLocks noChangeAspect="1"/>
          </p:cNvPicPr>
          <p:nvPr/>
        </p:nvPicPr>
        <p:blipFill>
          <a:blip r:embed="rId4"/>
          <a:stretch>
            <a:fillRect/>
          </a:stretch>
        </p:blipFill>
        <p:spPr>
          <a:xfrm>
            <a:off x="429966" y="1454015"/>
            <a:ext cx="3468908" cy="5215930"/>
          </a:xfrm>
          <a:prstGeom prst="rect">
            <a:avLst/>
          </a:prstGeom>
        </p:spPr>
      </p:pic>
      <p:pic>
        <p:nvPicPr>
          <p:cNvPr id="8" name="Рисунок 8">
            <a:extLst>
              <a:ext uri="{FF2B5EF4-FFF2-40B4-BE49-F238E27FC236}">
                <a16:creationId xmlns:a16="http://schemas.microsoft.com/office/drawing/2014/main" id="{C3710230-EA65-F24A-B69E-CA64AF860479}"/>
              </a:ext>
            </a:extLst>
          </p:cNvPr>
          <p:cNvPicPr>
            <a:picLocks noChangeAspect="1"/>
          </p:cNvPicPr>
          <p:nvPr/>
        </p:nvPicPr>
        <p:blipFill>
          <a:blip r:embed="rId5"/>
          <a:stretch>
            <a:fillRect/>
          </a:stretch>
        </p:blipFill>
        <p:spPr>
          <a:xfrm>
            <a:off x="4370061" y="4273165"/>
            <a:ext cx="3248688" cy="2349058"/>
          </a:xfrm>
          <a:prstGeom prst="rect">
            <a:avLst/>
          </a:prstGeom>
        </p:spPr>
      </p:pic>
    </p:spTree>
    <p:extLst>
      <p:ext uri="{BB962C8B-B14F-4D97-AF65-F5344CB8AC3E}">
        <p14:creationId xmlns:p14="http://schemas.microsoft.com/office/powerpoint/2010/main" val="526215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F4A7632D-CBE3-254A-A8A9-9963E51C9605}"/>
              </a:ext>
            </a:extLst>
          </p:cNvPr>
          <p:cNvSpPr>
            <a:spLocks noGrp="1"/>
          </p:cNvSpPr>
          <p:nvPr>
            <p:ph idx="1"/>
          </p:nvPr>
        </p:nvSpPr>
        <p:spPr>
          <a:xfrm>
            <a:off x="372600" y="841459"/>
            <a:ext cx="7729728" cy="490493"/>
          </a:xfrm>
        </p:spPr>
        <p:txBody>
          <a:bodyPr/>
          <a:lstStyle/>
          <a:p>
            <a:r>
              <a:rPr lang="en-GB" dirty="0"/>
              <a:t>On April 23, 2018, William and Kate had a son, Louis.</a:t>
            </a:r>
            <a:endParaRPr lang="ru-RU" dirty="0"/>
          </a:p>
        </p:txBody>
      </p:sp>
      <p:pic>
        <p:nvPicPr>
          <p:cNvPr id="8" name="Рисунок 8">
            <a:extLst>
              <a:ext uri="{FF2B5EF4-FFF2-40B4-BE49-F238E27FC236}">
                <a16:creationId xmlns:a16="http://schemas.microsoft.com/office/drawing/2014/main" id="{BD2AE0A8-450C-FB44-B546-10BCE0AA25EB}"/>
              </a:ext>
            </a:extLst>
          </p:cNvPr>
          <p:cNvPicPr>
            <a:picLocks noChangeAspect="1"/>
          </p:cNvPicPr>
          <p:nvPr/>
        </p:nvPicPr>
        <p:blipFill>
          <a:blip r:embed="rId2"/>
          <a:stretch>
            <a:fillRect/>
          </a:stretch>
        </p:blipFill>
        <p:spPr>
          <a:xfrm>
            <a:off x="6096000" y="200650"/>
            <a:ext cx="4867755" cy="3228350"/>
          </a:xfrm>
          <a:prstGeom prst="rect">
            <a:avLst/>
          </a:prstGeom>
        </p:spPr>
      </p:pic>
      <p:pic>
        <p:nvPicPr>
          <p:cNvPr id="9" name="Рисунок 9">
            <a:extLst>
              <a:ext uri="{FF2B5EF4-FFF2-40B4-BE49-F238E27FC236}">
                <a16:creationId xmlns:a16="http://schemas.microsoft.com/office/drawing/2014/main" id="{5B3302B9-FAA1-AC47-B2A3-858F846A826B}"/>
              </a:ext>
            </a:extLst>
          </p:cNvPr>
          <p:cNvPicPr>
            <a:picLocks noChangeAspect="1"/>
          </p:cNvPicPr>
          <p:nvPr/>
        </p:nvPicPr>
        <p:blipFill>
          <a:blip r:embed="rId3"/>
          <a:stretch>
            <a:fillRect/>
          </a:stretch>
        </p:blipFill>
        <p:spPr>
          <a:xfrm>
            <a:off x="8211913" y="3629650"/>
            <a:ext cx="3372964" cy="3228350"/>
          </a:xfrm>
          <a:prstGeom prst="rect">
            <a:avLst/>
          </a:prstGeom>
        </p:spPr>
      </p:pic>
      <p:pic>
        <p:nvPicPr>
          <p:cNvPr id="10" name="Рисунок 10">
            <a:extLst>
              <a:ext uri="{FF2B5EF4-FFF2-40B4-BE49-F238E27FC236}">
                <a16:creationId xmlns:a16="http://schemas.microsoft.com/office/drawing/2014/main" id="{6E2F97BE-C046-134D-8FB4-518A8C869122}"/>
              </a:ext>
            </a:extLst>
          </p:cNvPr>
          <p:cNvPicPr>
            <a:picLocks noChangeAspect="1"/>
          </p:cNvPicPr>
          <p:nvPr/>
        </p:nvPicPr>
        <p:blipFill>
          <a:blip r:embed="rId4"/>
          <a:stretch>
            <a:fillRect/>
          </a:stretch>
        </p:blipFill>
        <p:spPr>
          <a:xfrm>
            <a:off x="372600" y="1331952"/>
            <a:ext cx="3414690" cy="5124098"/>
          </a:xfrm>
          <a:prstGeom prst="rect">
            <a:avLst/>
          </a:prstGeom>
        </p:spPr>
      </p:pic>
      <p:pic>
        <p:nvPicPr>
          <p:cNvPr id="11" name="Рисунок 11">
            <a:extLst>
              <a:ext uri="{FF2B5EF4-FFF2-40B4-BE49-F238E27FC236}">
                <a16:creationId xmlns:a16="http://schemas.microsoft.com/office/drawing/2014/main" id="{938919ED-90DD-304B-9D60-9D97D04A509A}"/>
              </a:ext>
            </a:extLst>
          </p:cNvPr>
          <p:cNvPicPr>
            <a:picLocks noChangeAspect="1"/>
          </p:cNvPicPr>
          <p:nvPr/>
        </p:nvPicPr>
        <p:blipFill>
          <a:blip r:embed="rId5"/>
          <a:stretch>
            <a:fillRect/>
          </a:stretch>
        </p:blipFill>
        <p:spPr>
          <a:xfrm>
            <a:off x="4470657" y="3597867"/>
            <a:ext cx="3057888" cy="3056041"/>
          </a:xfrm>
          <a:prstGeom prst="rect">
            <a:avLst/>
          </a:prstGeom>
        </p:spPr>
      </p:pic>
    </p:spTree>
    <p:extLst>
      <p:ext uri="{BB962C8B-B14F-4D97-AF65-F5344CB8AC3E}">
        <p14:creationId xmlns:p14="http://schemas.microsoft.com/office/powerpoint/2010/main" val="3795323425"/>
      </p:ext>
    </p:extLst>
  </p:cSld>
  <p:clrMapOvr>
    <a:masterClrMapping/>
  </p:clrMapOvr>
</p:sld>
</file>

<file path=ppt/theme/theme1.xml><?xml version="1.0" encoding="utf-8"?>
<a:theme xmlns:a="http://schemas.openxmlformats.org/drawingml/2006/main" name="Посылка">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Широкоэкранный</PresentationFormat>
  <Slides>11</Slides>
  <Notes>0</Notes>
  <HiddenSlides>0</HiddenSlide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Посылка</vt:lpstr>
      <vt:lpstr>Prince William Arthur Philip Louis of the United Kingdom</vt:lpstr>
      <vt:lpstr>Biography</vt:lpstr>
      <vt:lpstr>Презентация PowerPoint</vt:lpstr>
      <vt:lpstr>Study</vt:lpstr>
      <vt:lpstr>Презентация PowerPoint</vt:lpstr>
      <vt:lpstr>Family </vt:lpstr>
      <vt:lpstr>Children </vt:lpstr>
      <vt:lpstr>Презентация PowerPoint</vt:lpstr>
      <vt:lpstr>Презентация PowerPoint</vt:lpstr>
      <vt:lpstr>Prince William and Kate Middleton with children</vt:lpstr>
      <vt:lpstr>Thanks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Prince William Arthur Philip Louis of the United Kingdom</dc:title>
  <dc:creator>Нелли Иванова</dc:creator>
  <cp:lastModifiedBy>Нелли Иванова</cp:lastModifiedBy>
  <cp:revision>2</cp:revision>
  <dcterms:created xsi:type="dcterms:W3CDTF">2021-06-28T22:49:35Z</dcterms:created>
  <dcterms:modified xsi:type="dcterms:W3CDTF">2021-06-29T19:48:29Z</dcterms:modified>
</cp:coreProperties>
</file>