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3" r:id="rId6"/>
    <p:sldId id="272" r:id="rId7"/>
    <p:sldId id="279" r:id="rId8"/>
    <p:sldId id="280" r:id="rId9"/>
    <p:sldId id="282" r:id="rId10"/>
    <p:sldId id="295" r:id="rId11"/>
    <p:sldId id="294" r:id="rId12"/>
    <p:sldId id="296" r:id="rId13"/>
    <p:sldId id="290" r:id="rId14"/>
    <p:sldId id="292" r:id="rId15"/>
    <p:sldId id="29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7" d="100"/>
          <a:sy n="67" d="100"/>
        </p:scale>
        <p:origin x="-944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A877-0F28-47A1-BDEC-4882915CB5FD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935-F2ED-40B9-BADC-25258504E5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A877-0F28-47A1-BDEC-4882915CB5FD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935-F2ED-40B9-BADC-25258504E5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A877-0F28-47A1-BDEC-4882915CB5FD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935-F2ED-40B9-BADC-25258504E54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A877-0F28-47A1-BDEC-4882915CB5FD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935-F2ED-40B9-BADC-25258504E5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A877-0F28-47A1-BDEC-4882915CB5FD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935-F2ED-40B9-BADC-25258504E5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A877-0F28-47A1-BDEC-4882915CB5FD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935-F2ED-40B9-BADC-25258504E5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A877-0F28-47A1-BDEC-4882915CB5FD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935-F2ED-40B9-BADC-25258504E5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A877-0F28-47A1-BDEC-4882915CB5FD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935-F2ED-40B9-BADC-25258504E5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A877-0F28-47A1-BDEC-4882915CB5FD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935-F2ED-40B9-BADC-25258504E5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A877-0F28-47A1-BDEC-4882915CB5FD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935-F2ED-40B9-BADC-25258504E5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A877-0F28-47A1-BDEC-4882915CB5FD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935-F2ED-40B9-BADC-25258504E5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BF5A877-0F28-47A1-BDEC-4882915CB5FD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9E06935-F2ED-40B9-BADC-25258504E5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4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Презентация к сценарию новогоднего  праздника по сказке</a:t>
            </a:r>
            <a:br>
              <a:rPr lang="ru-RU" dirty="0" smtClean="0"/>
            </a:br>
            <a:r>
              <a:rPr lang="ru-RU" dirty="0" smtClean="0"/>
              <a:t>« Снежная королева»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                                                        Подготовительная группа</a:t>
            </a:r>
          </a:p>
          <a:p>
            <a:r>
              <a:rPr lang="ru-RU" dirty="0" smtClean="0"/>
              <a:t>                                                           Музыкальный руководитель: </a:t>
            </a:r>
          </a:p>
          <a:p>
            <a:r>
              <a:rPr lang="ru-RU" dirty="0" smtClean="0"/>
              <a:t>                                                          Стрелкова Ирина Николаевна</a:t>
            </a:r>
          </a:p>
          <a:p>
            <a:r>
              <a:rPr lang="ru-RU" dirty="0" smtClean="0"/>
              <a:t>                                                   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881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755576" y="2924944"/>
            <a:ext cx="3352800" cy="2295872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Король: Ах, бедное дитя мое, давай отпустим мы ее?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Королева: Что? Просто так вот отпустить?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Да этого не может быть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Пока в игру не поиграем, тебя мы в путь не отпускаем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Игра « Жмурки»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 descr="C:\Users\Admin\Desktop\14251.jpg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60032" y="1340768"/>
            <a:ext cx="338437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561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Песня главного разбойника</a:t>
            </a:r>
          </a:p>
          <a:p>
            <a:endParaRPr lang="ru-RU" dirty="0"/>
          </a:p>
        </p:txBody>
      </p:sp>
      <p:pic>
        <p:nvPicPr>
          <p:cNvPr id="5" name="Объект 4" descr="C:\Users\Admin\Desktop\14184.jpg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34593" y="1828800"/>
            <a:ext cx="2538814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426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Зажигательный танец </a:t>
            </a:r>
            <a:r>
              <a:rPr lang="ru-RU" dirty="0"/>
              <a:t>р</a:t>
            </a:r>
            <a:r>
              <a:rPr lang="ru-RU" dirty="0" smtClean="0"/>
              <a:t>азбойников</a:t>
            </a:r>
            <a:endParaRPr lang="ru-RU" dirty="0"/>
          </a:p>
        </p:txBody>
      </p:sp>
      <p:pic>
        <p:nvPicPr>
          <p:cNvPr id="5" name="Объект 4" descr="C:\Users\Admin\Desktop\14214.jpg"/>
          <p:cNvPicPr>
            <a:picLocks noGrp="1"/>
          </p:cNvPicPr>
          <p:nvPr>
            <p:ph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275" y="2834536"/>
            <a:ext cx="3822700" cy="3136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5" descr="C:\Users\Admin\Desktop\14197.jpg"/>
          <p:cNvPicPr>
            <a:picLocks noGrp="1"/>
          </p:cNvPicPr>
          <p:nvPr>
            <p:ph sz="quarter" idx="1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25" y="2834536"/>
            <a:ext cx="3822700" cy="3136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тАНЕЦ РАЗБОЙНИКОВ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7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2276872"/>
            <a:ext cx="3352800" cy="3209529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Разбойница: Помогу я твоей беде, так уж и  быть.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Только если подаришь мне свой красивый шарфик.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Герда: Конечно, конечно, вот,  возьмите!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Разбойница: ( надевает шарфик) Эй, олень мой быстрый.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Отвези девочку в царство Снежной Королевы,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Да, побыстрее.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Под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музыку Олень увозит Герду  в царство Снежной королевы</a:t>
            </a:r>
          </a:p>
        </p:txBody>
      </p:sp>
      <p:pic>
        <p:nvPicPr>
          <p:cNvPr id="5" name="Объект 4" descr="C:\Users\Admin\AppData\Local\Temp\Rar$DR32.796\14222.jpg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34302" y="1828800"/>
            <a:ext cx="253939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038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1772816"/>
            <a:ext cx="3352800" cy="3240361"/>
          </a:xfrm>
        </p:spPr>
        <p:txBody>
          <a:bodyPr>
            <a:normAutofit/>
          </a:bodyPr>
          <a:lstStyle/>
          <a:p>
            <a:r>
              <a:rPr lang="ru-RU" sz="1600" dirty="0"/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Дед Мороз: Что ж, придется мне друзья показать вам чудеса!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 накрывает коробочку)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Ты коробочка расти, детям чудо принеси!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Где мой посох? Раз, два, три, а теперь, друзья, смотри!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Всем на Новый год, ребятки приготовил я подарки!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 descr="C:\Users\Admin\Downloads\14350.jpg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31386" y="1828800"/>
            <a:ext cx="2545228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399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2492896"/>
            <a:ext cx="7408333" cy="3777283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 Наглядные: а) наглядно-слуховой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 музыкальные и шумовые эффекты, например: шум ветра, метели, вьюги)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 наглядно-зрительный ( картинка Снежной Королевы показывает образ холодной, злой волшебницы)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2. Практические: а) практический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 игровой ( подвижная игра «Жмурки» )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Сочетание наглядного и практического методов работы представляет собой такой прием, как « вовлекающий показ» . Сначала ребенок видит определенные действие со стороны взрослого, ему дают образец. Затем ребенок сам выполняет это действие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Приемы и методы.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935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864095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ЦЕЛЬ: обогащать музыкальные впечатления, развивать творческие музыкальные способности детей. Доставить детям радость от праздника.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708920"/>
            <a:ext cx="7088832" cy="2569840"/>
          </a:xfrm>
        </p:spPr>
        <p:txBody>
          <a:bodyPr>
            <a:normAutofit/>
          </a:bodyPr>
          <a:lstStyle/>
          <a:p>
            <a:pPr algn="l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pPr algn="l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 Совершенствовать художественно-речевые, исполнительские навыки детей в драматизациях.</a:t>
            </a:r>
          </a:p>
          <a:p>
            <a:pPr algn="l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2. Учить двигаться в соответствии с характером музыки, эмоционально исполнять характерный танец.</a:t>
            </a:r>
          </a:p>
          <a:p>
            <a:pPr algn="l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3. Подвести детей к осознанному пониманию хороших и плохих поступков в жизни людей</a:t>
            </a:r>
          </a:p>
          <a:p>
            <a:pPr algn="l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4. Воспитывать интерес к театрализованной деятельности.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6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772400" cy="792088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Предварительная работа: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492897"/>
            <a:ext cx="6400800" cy="1656184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Познакомить детей со сказкой « Снежная королева», посмотреть мультфильм и обсудить увиденное.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83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2924944"/>
            <a:ext cx="7408333" cy="2376264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Диадемы для короля и королевы, кубики для Кая, обручи и ленты для танца, сапожки для Герды, волшебный клубок от феи Зима, сосульки из белой бумаги для украшения зала.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Материалы и оборудование: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27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68333" y="1700809"/>
            <a:ext cx="3818467" cy="3506192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ерда:  Кай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мой братец, нам письмо!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Кай: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Открывай скорей его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Герда: Приглашаем в детский сад, на новогодний маскарад!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Игры, танцы будут там,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Кай игрушки собирай!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Нам пора уже бежать,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Чтоб в детский сад не опоздать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3" descr="C:\Users\Admin\Desktop\14004.jpg"/>
          <p:cNvPicPr>
            <a:picLocks noGrp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3733800" cy="364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778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Будем Новый год встречать, песни петь и танцевать.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Песня "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Зимние картинки" музыка И. Стрелковой слова о. Куприной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3" descr="C:\Users\Admin\AppData\Local\Temp\Rar$DR38.653\14308.jpg"/>
          <p:cNvPicPr>
            <a:picLocks noGrp="1"/>
          </p:cNvPicPr>
          <p:nvPr>
            <p:ph type="pic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Зимние картинки (плюс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9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68333" y="1772817"/>
            <a:ext cx="3818467" cy="3434184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Снежная королева: Меня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давным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– давно преданья оживили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Андерсена сказку дети полюбили.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Как лед и снег всегда я холодна,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Такой придумали меня, в том не моя вина!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Я-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Снежная, я- Королева, мои снежинки справа, слева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Тепло людское я не выношу,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Я людям в души холод приношу!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Танец – кружение Снежной королевы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Рисунок 4" descr="C:\Users\Admin\AppData\Local\Temp\Rar$DR26.814\14230.jpg"/>
          <p:cNvPicPr>
            <a:picLocks noGrp="1"/>
          </p:cNvPicPr>
          <p:nvPr>
            <p:ph type="pic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ВИВАЛЬДИ ЗИМА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8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68333" y="2132857"/>
            <a:ext cx="3818467" cy="3074144"/>
          </a:xfrm>
        </p:spPr>
        <p:txBody>
          <a:bodyPr/>
          <a:lstStyle/>
          <a:p>
            <a:endParaRPr lang="ru-RU" dirty="0" smtClean="0"/>
          </a:p>
          <a:p>
            <a:endParaRPr lang="ru-RU" sz="1600" dirty="0"/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Ведущий: Снег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искрится, снег кружится.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 деревья он ложится.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Все дороги замело и вокруг белым – бело.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Танец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"Снежинки"(с обручами и лентами)</a:t>
            </a:r>
          </a:p>
          <a:p>
            <a:endParaRPr lang="ru-RU" sz="1400" dirty="0"/>
          </a:p>
        </p:txBody>
      </p:sp>
      <p:pic>
        <p:nvPicPr>
          <p:cNvPr id="5" name="Рисунок 4" descr="C:\Users\Admin\Desktop\14113.jpg"/>
          <p:cNvPicPr>
            <a:picLocks noGrp="1"/>
          </p:cNvPicPr>
          <p:nvPr>
            <p:ph type="pic"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3877816" cy="3785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Massne_-_Elegiya_Frank_Purse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Франк Пурсель Вальс Фигуристы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88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2204864"/>
            <a:ext cx="3352800" cy="3281537"/>
          </a:xfrm>
        </p:spPr>
        <p:txBody>
          <a:bodyPr>
            <a:norm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Под торжественную музыку входят Король 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Королева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Король: Как по утрам люблю я рисовать,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в прятки с Королевою играть,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Ее своими глупостями забавлять.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Песня Короля и Королевы: « Снег идет».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Объект 4" descr="C:\Users\Admin\Desktop\14125.jpg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34593" y="1828800"/>
            <a:ext cx="2538814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953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2622</TotalTime>
  <Words>602</Words>
  <Application>Microsoft Office PowerPoint</Application>
  <PresentationFormat>Экран (4:3)</PresentationFormat>
  <Paragraphs>67</Paragraphs>
  <Slides>15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Волна</vt:lpstr>
      <vt:lpstr>Презентация к сценарию новогоднего  праздника по сказке « Снежная королева»</vt:lpstr>
      <vt:lpstr>ЦЕЛЬ: обогащать музыкальные впечатления, развивать творческие музыкальные способности детей. Доставить детям радость от праздника.</vt:lpstr>
      <vt:lpstr>Предварительная работа:</vt:lpstr>
      <vt:lpstr>Материалы и оборудование: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Зажигательный танец разбойников</vt:lpstr>
      <vt:lpstr>Презентация PowerPoint</vt:lpstr>
      <vt:lpstr>Презентация PowerPoint</vt:lpstr>
      <vt:lpstr>Приемы и методы.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 сценарию праздника по сказке « Снежная королева»</dc:title>
  <dc:creator>Пользователь Windows</dc:creator>
  <cp:lastModifiedBy>Надежда</cp:lastModifiedBy>
  <cp:revision>35</cp:revision>
  <dcterms:created xsi:type="dcterms:W3CDTF">2018-11-16T12:07:16Z</dcterms:created>
  <dcterms:modified xsi:type="dcterms:W3CDTF">2021-06-23T12:24:02Z</dcterms:modified>
</cp:coreProperties>
</file>