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67F"/>
    <a:srgbClr val="FECB00"/>
    <a:srgbClr val="729F11"/>
    <a:srgbClr val="111E31"/>
    <a:srgbClr val="F7E8E1"/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108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7992" y="1650536"/>
            <a:ext cx="5815584" cy="23876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Слайм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полезная или вредная игрушка?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3275"/>
            <a:ext cx="8804030" cy="1655762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работы: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Емельянова Софья, Куличенко Варвара,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Рязанов Федор,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Антон,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Челнак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Вячеслав 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 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Полковникова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Валерьевна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Класс: 2 «А»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03982"/>
            <a:ext cx="933156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общеобразовательное учреждение города Москвы                              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и образования «Самбо-70»  Москомспорта</a:t>
            </a: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9635" y="360240"/>
            <a:ext cx="8292612" cy="577606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чем полезен и вреден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слайм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0370" y="931875"/>
            <a:ext cx="52402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что такое 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состав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пользу и вред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вывод.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70892" y="2870867"/>
            <a:ext cx="75731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мы предполагаем, что у такого предмета как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слайм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несмотря на его популярность, есть, как положительные, так и отрицательные стороны.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92215" y="4704223"/>
            <a:ext cx="67759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литературы по данной проблеме;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поиск информации в сети Интернет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слаймом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29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585" y="252653"/>
            <a:ext cx="7552944" cy="8962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Польза  «</a:t>
            </a:r>
            <a:r>
              <a:rPr lang="ru-RU" sz="49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слайма</a:t>
            </a:r>
            <a:r>
              <a:rPr lang="ru-RU" sz="4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i="1" dirty="0"/>
              <a:t/>
            </a:r>
            <a:br>
              <a:rPr lang="ru-RU" b="1" i="1" dirty="0"/>
            </a:br>
            <a:endParaRPr lang="en-US" b="1" dirty="0">
              <a:solidFill>
                <a:srgbClr val="6F267F"/>
              </a:solidFill>
            </a:endParaRPr>
          </a:p>
        </p:txBody>
      </p: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2041887" y="5006436"/>
            <a:ext cx="6837960" cy="555625"/>
            <a:chOff x="1248" y="1440"/>
            <a:chExt cx="3216" cy="350"/>
          </a:xfrm>
        </p:grpSpPr>
        <p:sp>
          <p:nvSpPr>
            <p:cNvPr id="82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4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1648029" y="1807139"/>
            <a:ext cx="7355294" cy="555625"/>
            <a:chOff x="1248" y="2030"/>
            <a:chExt cx="3216" cy="350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1</a:t>
              </a:r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1795969" y="3022407"/>
            <a:ext cx="7172364" cy="555625"/>
            <a:chOff x="1248" y="2640"/>
            <a:chExt cx="3216" cy="350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2</a:t>
              </a:r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1952366" y="4049315"/>
            <a:ext cx="6959806" cy="555625"/>
            <a:chOff x="1248" y="3230"/>
            <a:chExt cx="3216" cy="35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3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902844" y="1824677"/>
            <a:ext cx="480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Необычная и интересная игрушка.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23537" y="2675300"/>
            <a:ext cx="62797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этой слизью развивают мелкую моторику и мышление, концентрацию внимания, логику, память.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65944" y="3838448"/>
            <a:ext cx="59949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Лизуна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использовать в очистительных целях.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8729" y="4887336"/>
            <a:ext cx="4349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Такую игрушку нельзя сломать.</a:t>
            </a: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5" y="346437"/>
            <a:ext cx="7552944" cy="896209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  «</a:t>
            </a:r>
            <a:r>
              <a:rPr lang="ru-RU" sz="4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слайма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2041887" y="5490624"/>
            <a:ext cx="6837960" cy="555625"/>
            <a:chOff x="1248" y="1440"/>
            <a:chExt cx="3216" cy="350"/>
          </a:xfrm>
        </p:grpSpPr>
        <p:sp>
          <p:nvSpPr>
            <p:cNvPr id="82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4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1648029" y="1807139"/>
            <a:ext cx="7355294" cy="555625"/>
            <a:chOff x="1248" y="2030"/>
            <a:chExt cx="3216" cy="350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1</a:t>
              </a:r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1795969" y="3022407"/>
            <a:ext cx="7172364" cy="555625"/>
            <a:chOff x="1248" y="2640"/>
            <a:chExt cx="3216" cy="350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2</a:t>
              </a:r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1952366" y="4049315"/>
            <a:ext cx="6959806" cy="555625"/>
            <a:chOff x="1248" y="3230"/>
            <a:chExt cx="3216" cy="35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3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902844" y="1824677"/>
            <a:ext cx="49469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нельзя хранить возле огня.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05927" y="2793202"/>
            <a:ext cx="438064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Игрушка недолговечна</a:t>
            </a:r>
            <a:r>
              <a:rPr lang="ru-RU" sz="2400" dirty="0"/>
              <a:t>.</a:t>
            </a:r>
          </a:p>
          <a:p>
            <a:pPr lvl="0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4259" y="3904758"/>
            <a:ext cx="5994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Оставляют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трудновыводимые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пятна.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44707" y="4683401"/>
            <a:ext cx="6014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допускать, чтобы дети брали в рот эту игрушку, потому что она изготовлена из химических веществ. </a:t>
            </a:r>
          </a:p>
        </p:txBody>
      </p:sp>
    </p:spTree>
    <p:extLst>
      <p:ext uri="{BB962C8B-B14F-4D97-AF65-F5344CB8AC3E}">
        <p14:creationId xmlns:p14="http://schemas.microsoft.com/office/powerpoint/2010/main" val="7076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496" y="1802179"/>
            <a:ext cx="8339504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стороны,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слайм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использовать для игры и уборки, с другой стороны, эта игрушка может стать причиной серьезных проблем со здоровьем. При правильном обращении со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слаймом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 может принести массу удовольствия и положительных эмоций. 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76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6477" y="1896086"/>
            <a:ext cx="7772400" cy="23876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1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240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Слайм - полезная или вредная игрушка?</vt:lpstr>
      <vt:lpstr>Презентация PowerPoint</vt:lpstr>
      <vt:lpstr>Польза  «слайма» </vt:lpstr>
      <vt:lpstr>Вред  «слайма» </vt:lpstr>
      <vt:lpstr>Вывод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22</cp:revision>
  <dcterms:created xsi:type="dcterms:W3CDTF">2018-09-04T12:10:47Z</dcterms:created>
  <dcterms:modified xsi:type="dcterms:W3CDTF">2021-03-13T19:32:36Z</dcterms:modified>
</cp:coreProperties>
</file>