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63" r:id="rId2"/>
    <p:sldId id="264" r:id="rId3"/>
    <p:sldId id="265" r:id="rId4"/>
    <p:sldId id="298" r:id="rId5"/>
    <p:sldId id="267" r:id="rId6"/>
    <p:sldId id="268" r:id="rId7"/>
    <p:sldId id="269" r:id="rId8"/>
    <p:sldId id="270" r:id="rId9"/>
    <p:sldId id="271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3" r:id="rId18"/>
    <p:sldId id="285" r:id="rId19"/>
    <p:sldId id="295" r:id="rId20"/>
    <p:sldId id="299" r:id="rId21"/>
    <p:sldId id="300" r:id="rId22"/>
    <p:sldId id="287" r:id="rId23"/>
    <p:sldId id="288" r:id="rId24"/>
    <p:sldId id="284" r:id="rId25"/>
    <p:sldId id="290" r:id="rId26"/>
    <p:sldId id="296" r:id="rId27"/>
    <p:sldId id="297" r:id="rId28"/>
    <p:sldId id="301" r:id="rId29"/>
    <p:sldId id="291" r:id="rId30"/>
    <p:sldId id="292" r:id="rId31"/>
    <p:sldId id="289" r:id="rId32"/>
    <p:sldId id="259" r:id="rId33"/>
    <p:sldId id="302" r:id="rId34"/>
    <p:sldId id="303" r:id="rId35"/>
    <p:sldId id="304" r:id="rId36"/>
    <p:sldId id="305" r:id="rId37"/>
    <p:sldId id="293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1326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520EEA-7CF3-45EE-B0F4-0802BA45D7BB}" type="datetimeFigureOut">
              <a:rPr lang="ru-RU" smtClean="0"/>
              <a:pPr/>
              <a:t>14.02.2020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35B7F8-C6A6-4CD4-92EC-A9EE17ECF0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1537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EFD65-EE03-4144-8E2A-F6E5322819A0}" type="datetime1">
              <a:rPr lang="ru-RU" smtClean="0"/>
              <a:pPr/>
              <a:t>14.02.2020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875FA-968F-4BEB-895D-24993320CC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04FCA-0B9A-407D-9CC4-F4F358125857}" type="datetime1">
              <a:rPr lang="ru-RU" smtClean="0"/>
              <a:pPr/>
              <a:t>14.02.2020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875FA-968F-4BEB-895D-24993320CC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97E73-1EC2-4288-A6B7-6151FCE18706}" type="datetime1">
              <a:rPr lang="ru-RU" smtClean="0"/>
              <a:pPr/>
              <a:t>14.02.2020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875FA-968F-4BEB-895D-24993320CC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37D7B-51EE-422B-83A7-68C5586BD5BB}" type="datetime1">
              <a:rPr lang="ru-RU" smtClean="0"/>
              <a:pPr/>
              <a:t>14.02.2020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875FA-968F-4BEB-895D-24993320CC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94DCF-85EB-4921-BEE0-97CA355A4C16}" type="datetime1">
              <a:rPr lang="ru-RU" smtClean="0"/>
              <a:pPr/>
              <a:t>14.02.2020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875FA-968F-4BEB-895D-24993320CC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35B2A-398E-4CDF-9A56-CC92D985760C}" type="datetime1">
              <a:rPr lang="ru-RU" smtClean="0"/>
              <a:pPr/>
              <a:t>14.02.2020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875FA-968F-4BEB-895D-24993320CC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A1EC0-38E8-4972-A011-906C34A43DC4}" type="datetime1">
              <a:rPr lang="ru-RU" smtClean="0"/>
              <a:pPr/>
              <a:t>14.02.2020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875FA-968F-4BEB-895D-24993320CC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D3E98-C7EF-44D0-B618-F09E3524333D}" type="datetime1">
              <a:rPr lang="ru-RU" smtClean="0"/>
              <a:pPr/>
              <a:t>14.02.2020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875FA-968F-4BEB-895D-24993320CC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7E62C-7B9A-486E-B1F4-EFE22414C8AF}" type="datetime1">
              <a:rPr lang="ru-RU" smtClean="0"/>
              <a:pPr/>
              <a:t>14.02.2020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875FA-968F-4BEB-895D-24993320CC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50431-0C05-40C1-B29D-B9370F414BC9}" type="datetime1">
              <a:rPr lang="ru-RU" smtClean="0"/>
              <a:pPr/>
              <a:t>14.02.2020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875FA-968F-4BEB-895D-24993320CC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D1989-4C2B-47A1-ACD2-AC2A83BDB088}" type="datetime1">
              <a:rPr lang="ru-RU" smtClean="0"/>
              <a:pPr/>
              <a:t>14.02.2020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875FA-968F-4BEB-895D-24993320CC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B4F7E9-994F-4F53-938E-2A482F885593}" type="datetime1">
              <a:rPr lang="ru-RU" smtClean="0"/>
              <a:pPr/>
              <a:t>14.02.2020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875FA-968F-4BEB-895D-24993320CC8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2.jpeg"/><Relationship Id="rId7" Type="http://schemas.openxmlformats.org/officeDocument/2006/relationships/image" Target="../media/image1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2.jpeg"/><Relationship Id="rId7" Type="http://schemas.openxmlformats.org/officeDocument/2006/relationships/image" Target="../media/image1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2.jpeg"/><Relationship Id="rId7" Type="http://schemas.openxmlformats.org/officeDocument/2006/relationships/image" Target="../media/image1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microsoft.com/office/2007/relationships/hdphoto" Target="../media/hdphoto3.wdp"/><Relationship Id="rId4" Type="http://schemas.openxmlformats.org/officeDocument/2006/relationships/image" Target="../media/image13.png"/><Relationship Id="rId9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2.jpeg"/><Relationship Id="rId7" Type="http://schemas.openxmlformats.org/officeDocument/2006/relationships/image" Target="../media/image1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11" Type="http://schemas.microsoft.com/office/2007/relationships/hdphoto" Target="../media/hdphoto4.wdp"/><Relationship Id="rId5" Type="http://schemas.microsoft.com/office/2007/relationships/hdphoto" Target="../media/hdphoto3.wdp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2.jpeg"/><Relationship Id="rId7" Type="http://schemas.openxmlformats.org/officeDocument/2006/relationships/image" Target="../media/image1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11" Type="http://schemas.microsoft.com/office/2007/relationships/hdphoto" Target="../media/hdphoto4.wdp"/><Relationship Id="rId5" Type="http://schemas.microsoft.com/office/2007/relationships/hdphoto" Target="../media/hdphoto3.wdp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2.jpeg"/><Relationship Id="rId7" Type="http://schemas.openxmlformats.org/officeDocument/2006/relationships/image" Target="../media/image15.jpeg"/><Relationship Id="rId12" Type="http://schemas.openxmlformats.org/officeDocument/2006/relationships/image" Target="../media/image19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11" Type="http://schemas.microsoft.com/office/2007/relationships/hdphoto" Target="../media/hdphoto4.wdp"/><Relationship Id="rId5" Type="http://schemas.microsoft.com/office/2007/relationships/hdphoto" Target="../media/hdphoto3.wdp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2.jpeg"/><Relationship Id="rId7" Type="http://schemas.openxmlformats.org/officeDocument/2006/relationships/image" Target="../media/image15.jpeg"/><Relationship Id="rId12" Type="http://schemas.openxmlformats.org/officeDocument/2006/relationships/image" Target="../media/image19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11" Type="http://schemas.microsoft.com/office/2007/relationships/hdphoto" Target="../media/hdphoto4.wdp"/><Relationship Id="rId5" Type="http://schemas.microsoft.com/office/2007/relationships/hdphoto" Target="../media/hdphoto3.wdp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3.png"/><Relationship Id="rId4" Type="http://schemas.openxmlformats.org/officeDocument/2006/relationships/image" Target="../media/image1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 descr="https://im0-tub-ru.yandex.net/i?id=d517ed76b56a60efff0bd3b70ed0a2a3&amp;n=13&amp;exp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507" name="Picture 3" descr="C:\Users\user\Desktop\8SzwQc8j2KJZWBXFXnbnQ1FtoZhRqrTWozhqoqWHpGmpmnKRHCSWK4hoALogLHGhHvqwirfwfjuCrFVGRaYwFHPuZfHUAuHuDHwA3og6xRsotu3NSvz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1205769">
            <a:off x="106697" y="1010253"/>
            <a:ext cx="4327793" cy="3375679"/>
          </a:xfrm>
          <a:prstGeom prst="rect">
            <a:avLst/>
          </a:prstGeom>
          <a:noFill/>
        </p:spPr>
      </p:pic>
      <p:pic>
        <p:nvPicPr>
          <p:cNvPr id="7" name="Picture 3" descr="C:\Users\user\Desktop\PA250021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b="84375"/>
          <a:stretch>
            <a:fillRect/>
          </a:stretch>
        </p:blipFill>
        <p:spPr bwMode="auto">
          <a:xfrm>
            <a:off x="0" y="0"/>
            <a:ext cx="9181866" cy="1071570"/>
          </a:xfrm>
          <a:prstGeom prst="rect">
            <a:avLst/>
          </a:prstGeom>
          <a:noFill/>
        </p:spPr>
      </p:pic>
      <p:pic>
        <p:nvPicPr>
          <p:cNvPr id="21508" name="Picture 4" descr="C:\Users\user\Desktop\depositphotos_106018962-stock-illustration-super-tag-3d-volume-inscription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423801">
            <a:off x="4521270" y="1701789"/>
            <a:ext cx="2974162" cy="1599012"/>
          </a:xfrm>
          <a:prstGeom prst="rect">
            <a:avLst/>
          </a:prstGeom>
          <a:noFill/>
        </p:spPr>
      </p:pic>
      <p:sp>
        <p:nvSpPr>
          <p:cNvPr id="21510" name="AutoShape 6" descr="https://i04.fotocdn.net/s117/12c7fc68ad94d68c/gallery_m/267277613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Hello! - Super Simple Songs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873" r="10133"/>
          <a:stretch/>
        </p:blipFill>
        <p:spPr>
          <a:xfrm>
            <a:off x="56937" y="1016033"/>
            <a:ext cx="9112946" cy="58254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user\Desktop\og_og_1468927841223810622.jpg"/>
          <p:cNvPicPr/>
          <p:nvPr/>
        </p:nvPicPr>
        <p:blipFill rotWithShape="1">
          <a:blip r:embed="rId2" cstate="print"/>
          <a:srcRect l="16568" r="14384" b="14171"/>
          <a:stretch/>
        </p:blipFill>
        <p:spPr bwMode="auto">
          <a:xfrm>
            <a:off x="-68962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5500694" y="857232"/>
            <a:ext cx="1440160" cy="36004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1800" b="1" dirty="0" err="1" smtClean="0">
                <a:solidFill>
                  <a:schemeClr val="tx1"/>
                </a:solidFill>
              </a:rPr>
              <a:t>Barabinsk</a:t>
            </a:r>
            <a:endParaRPr lang="ru-RU" sz="1800" b="1" dirty="0">
              <a:solidFill>
                <a:schemeClr val="tx1"/>
              </a:solidFill>
            </a:endParaRPr>
          </a:p>
        </p:txBody>
      </p:sp>
      <p:pic>
        <p:nvPicPr>
          <p:cNvPr id="3" name="Picture 2" descr="C:\Users\user\Desktop\kisspng-airplane-aircraft-clip-art-portable-network-graphi-5b8df413df5466.2116739515360297159148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928794" cy="1028690"/>
          </a:xfrm>
          <a:prstGeom prst="rect">
            <a:avLst/>
          </a:prstGeom>
          <a:noFill/>
        </p:spPr>
      </p:pic>
      <p:pic>
        <p:nvPicPr>
          <p:cNvPr id="11" name="Picture 2" descr="C:\Users\user\Desktop\kisspng-cruise-journal-for-children-a-day-to-day-diary-of-cruise-ship-png-transparent-5aa1fd03cb74c5.4203989415205655078334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928670"/>
            <a:ext cx="1714480" cy="1066788"/>
          </a:xfrm>
          <a:prstGeom prst="rect">
            <a:avLst/>
          </a:prstGeom>
          <a:noFill/>
        </p:spPr>
      </p:pic>
      <p:pic>
        <p:nvPicPr>
          <p:cNvPr id="12" name="Picture 3" descr="C:\Users\user\Desktop\kisspng-toy-train-rail-transport-high-speed-rail-clip-art-a-blue-pattern-a-silhouette-of-a-high-iron-5aa279fabe82d4.5918684215205974987803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143116"/>
            <a:ext cx="1956734" cy="1000108"/>
          </a:xfrm>
          <a:prstGeom prst="rect">
            <a:avLst/>
          </a:prstGeom>
          <a:noFill/>
        </p:spPr>
      </p:pic>
      <p:pic>
        <p:nvPicPr>
          <p:cNvPr id="13" name="Picture 2" descr="C:\Users\user\Desktop\List-of-the-Top-Bus-Rental-Companies-in-Sharjah-with-Contact-Details.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7F6FE"/>
              </a:clrFrom>
              <a:clrTo>
                <a:srgbClr val="F7F6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42908" y="3071810"/>
            <a:ext cx="2158973" cy="1214422"/>
          </a:xfrm>
          <a:prstGeom prst="rect">
            <a:avLst/>
          </a:prstGeom>
          <a:noFill/>
        </p:spPr>
      </p:pic>
      <p:pic>
        <p:nvPicPr>
          <p:cNvPr id="14" name="Picture 1" descr="C:\Users\user\Desktop\zagran-rf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EDF3E9"/>
              </a:clrFrom>
              <a:clrTo>
                <a:srgbClr val="EDF3E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86711" y="5083084"/>
            <a:ext cx="1357290" cy="177491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7164288" y="260648"/>
            <a:ext cx="1440160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Things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7742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51526E-6 L -0.00833 -0.7689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" y="-38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user\Desktop\og_og_1468927841223810622.jpg"/>
          <p:cNvPicPr/>
          <p:nvPr/>
        </p:nvPicPr>
        <p:blipFill rotWithShape="1">
          <a:blip r:embed="rId2" cstate="print"/>
          <a:srcRect l="16568" r="14384" b="1417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5500694" y="857232"/>
            <a:ext cx="1440160" cy="36004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1800" b="1" dirty="0" err="1" smtClean="0">
                <a:solidFill>
                  <a:schemeClr val="tx1"/>
                </a:solidFill>
              </a:rPr>
              <a:t>Barabinsk</a:t>
            </a:r>
            <a:endParaRPr lang="ru-RU" sz="1800" b="1" dirty="0">
              <a:solidFill>
                <a:schemeClr val="tx1"/>
              </a:solidFill>
            </a:endParaRPr>
          </a:p>
        </p:txBody>
      </p:sp>
      <p:pic>
        <p:nvPicPr>
          <p:cNvPr id="3" name="Picture 2" descr="C:\Users\user\Desktop\kisspng-airplane-aircraft-clip-art-portable-network-graphi-5b8df413df5466.2116739515360297159148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928794" cy="1028690"/>
          </a:xfrm>
          <a:prstGeom prst="rect">
            <a:avLst/>
          </a:prstGeom>
          <a:noFill/>
        </p:spPr>
      </p:pic>
      <p:pic>
        <p:nvPicPr>
          <p:cNvPr id="11" name="Picture 2" descr="C:\Users\user\Desktop\kisspng-cruise-journal-for-children-a-day-to-day-diary-of-cruise-ship-png-transparent-5aa1fd03cb74c5.4203989415205655078334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928670"/>
            <a:ext cx="1714480" cy="1066788"/>
          </a:xfrm>
          <a:prstGeom prst="rect">
            <a:avLst/>
          </a:prstGeom>
          <a:noFill/>
        </p:spPr>
      </p:pic>
      <p:pic>
        <p:nvPicPr>
          <p:cNvPr id="12" name="Picture 3" descr="C:\Users\user\Desktop\kisspng-toy-train-rail-transport-high-speed-rail-clip-art-a-blue-pattern-a-silhouette-of-a-high-iron-5aa279fabe82d4.5918684215205974987803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143116"/>
            <a:ext cx="1956734" cy="1000108"/>
          </a:xfrm>
          <a:prstGeom prst="rect">
            <a:avLst/>
          </a:prstGeom>
          <a:noFill/>
        </p:spPr>
      </p:pic>
      <p:pic>
        <p:nvPicPr>
          <p:cNvPr id="13" name="Picture 2" descr="C:\Users\user\Desktop\List-of-the-Top-Bus-Rental-Companies-in-Sharjah-with-Contact-Details.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7F6FE"/>
              </a:clrFrom>
              <a:clrTo>
                <a:srgbClr val="F7F6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42908" y="3071810"/>
            <a:ext cx="2158973" cy="1214422"/>
          </a:xfrm>
          <a:prstGeom prst="rect">
            <a:avLst/>
          </a:prstGeom>
          <a:noFill/>
        </p:spPr>
      </p:pic>
      <p:pic>
        <p:nvPicPr>
          <p:cNvPr id="14" name="Picture 1" descr="C:\Users\user\Desktop\zagran-rf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EDF3E9"/>
              </a:clrFrom>
              <a:clrTo>
                <a:srgbClr val="EDF3E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86710" y="0"/>
            <a:ext cx="1357290" cy="17749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967742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user\Desktop\og_og_1468927841223810622.jpg"/>
          <p:cNvPicPr/>
          <p:nvPr/>
        </p:nvPicPr>
        <p:blipFill rotWithShape="1">
          <a:blip r:embed="rId2" cstate="print"/>
          <a:srcRect l="16568" r="14384" b="1417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5500694" y="857232"/>
            <a:ext cx="1440160" cy="36004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1800" b="1" dirty="0" err="1" smtClean="0">
                <a:solidFill>
                  <a:schemeClr val="tx1"/>
                </a:solidFill>
              </a:rPr>
              <a:t>Barabinsk</a:t>
            </a:r>
            <a:endParaRPr lang="ru-RU" sz="1800" b="1" dirty="0">
              <a:solidFill>
                <a:schemeClr val="tx1"/>
              </a:solidFill>
            </a:endParaRPr>
          </a:p>
        </p:txBody>
      </p:sp>
      <p:pic>
        <p:nvPicPr>
          <p:cNvPr id="3" name="Picture 2" descr="C:\Users\user\Desktop\kisspng-airplane-aircraft-clip-art-portable-network-graphi-5b8df413df5466.2116739515360297159148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928794" cy="1028690"/>
          </a:xfrm>
          <a:prstGeom prst="rect">
            <a:avLst/>
          </a:prstGeom>
          <a:noFill/>
        </p:spPr>
      </p:pic>
      <p:pic>
        <p:nvPicPr>
          <p:cNvPr id="11" name="Picture 2" descr="C:\Users\user\Desktop\kisspng-cruise-journal-for-children-a-day-to-day-diary-of-cruise-ship-png-transparent-5aa1fd03cb74c5.4203989415205655078334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928670"/>
            <a:ext cx="1714480" cy="1066788"/>
          </a:xfrm>
          <a:prstGeom prst="rect">
            <a:avLst/>
          </a:prstGeom>
          <a:noFill/>
        </p:spPr>
      </p:pic>
      <p:pic>
        <p:nvPicPr>
          <p:cNvPr id="12" name="Picture 3" descr="C:\Users\user\Desktop\kisspng-toy-train-rail-transport-high-speed-rail-clip-art-a-blue-pattern-a-silhouette-of-a-high-iron-5aa279fabe82d4.5918684215205974987803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143116"/>
            <a:ext cx="1956734" cy="1000108"/>
          </a:xfrm>
          <a:prstGeom prst="rect">
            <a:avLst/>
          </a:prstGeom>
          <a:noFill/>
        </p:spPr>
      </p:pic>
      <p:pic>
        <p:nvPicPr>
          <p:cNvPr id="13" name="Picture 2" descr="C:\Users\user\Desktop\List-of-the-Top-Bus-Rental-Companies-in-Sharjah-with-Contact-Details.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7F6FE"/>
              </a:clrFrom>
              <a:clrTo>
                <a:srgbClr val="F7F6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42908" y="3071810"/>
            <a:ext cx="2158973" cy="1214422"/>
          </a:xfrm>
          <a:prstGeom prst="rect">
            <a:avLst/>
          </a:prstGeom>
          <a:noFill/>
        </p:spPr>
      </p:pic>
      <p:pic>
        <p:nvPicPr>
          <p:cNvPr id="14" name="Picture 1" descr="C:\Users\user\Desktop\zagran-rf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EDF3E9"/>
              </a:clrFrom>
              <a:clrTo>
                <a:srgbClr val="EDF3E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86710" y="0"/>
            <a:ext cx="1357290" cy="1774916"/>
          </a:xfrm>
          <a:prstGeom prst="rect">
            <a:avLst/>
          </a:prstGeom>
          <a:noFill/>
        </p:spPr>
      </p:pic>
      <p:pic>
        <p:nvPicPr>
          <p:cNvPr id="15" name="Picture 2" descr="C:\Users\user\Desktop\depositphotos_1621257-stock-photo-stack-of-100-bills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15273" y="5786454"/>
            <a:ext cx="1428728" cy="10715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967742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43201E-6 L 0.0033 -0.5996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-3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user\Desktop\og_og_1468927841223810622.jpg"/>
          <p:cNvPicPr/>
          <p:nvPr/>
        </p:nvPicPr>
        <p:blipFill rotWithShape="1">
          <a:blip r:embed="rId2" cstate="print"/>
          <a:srcRect l="16568" r="14384" b="1417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5500694" y="857232"/>
            <a:ext cx="1440160" cy="36004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1800" b="1" dirty="0" err="1" smtClean="0">
                <a:solidFill>
                  <a:schemeClr val="tx1"/>
                </a:solidFill>
              </a:rPr>
              <a:t>Barabinsk</a:t>
            </a:r>
            <a:endParaRPr lang="ru-RU" sz="1800" b="1" dirty="0">
              <a:solidFill>
                <a:schemeClr val="tx1"/>
              </a:solidFill>
            </a:endParaRPr>
          </a:p>
        </p:txBody>
      </p:sp>
      <p:pic>
        <p:nvPicPr>
          <p:cNvPr id="3" name="Picture 2" descr="C:\Users\user\Desktop\kisspng-airplane-aircraft-clip-art-portable-network-graphi-5b8df413df5466.2116739515360297159148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928794" cy="1028690"/>
          </a:xfrm>
          <a:prstGeom prst="rect">
            <a:avLst/>
          </a:prstGeom>
          <a:noFill/>
        </p:spPr>
      </p:pic>
      <p:pic>
        <p:nvPicPr>
          <p:cNvPr id="11" name="Picture 2" descr="C:\Users\user\Desktop\kisspng-cruise-journal-for-children-a-day-to-day-diary-of-cruise-ship-png-transparent-5aa1fd03cb74c5.4203989415205655078334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928670"/>
            <a:ext cx="1714480" cy="1066788"/>
          </a:xfrm>
          <a:prstGeom prst="rect">
            <a:avLst/>
          </a:prstGeom>
          <a:noFill/>
        </p:spPr>
      </p:pic>
      <p:pic>
        <p:nvPicPr>
          <p:cNvPr id="12" name="Picture 3" descr="C:\Users\user\Desktop\kisspng-toy-train-rail-transport-high-speed-rail-clip-art-a-blue-pattern-a-silhouette-of-a-high-iron-5aa279fabe82d4.5918684215205974987803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143116"/>
            <a:ext cx="1956734" cy="1000108"/>
          </a:xfrm>
          <a:prstGeom prst="rect">
            <a:avLst/>
          </a:prstGeom>
          <a:noFill/>
        </p:spPr>
      </p:pic>
      <p:pic>
        <p:nvPicPr>
          <p:cNvPr id="13" name="Picture 2" descr="C:\Users\user\Desktop\List-of-the-Top-Bus-Rental-Companies-in-Sharjah-with-Contact-Details.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7F6FE"/>
              </a:clrFrom>
              <a:clrTo>
                <a:srgbClr val="F7F6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42908" y="3071810"/>
            <a:ext cx="2158973" cy="1214422"/>
          </a:xfrm>
          <a:prstGeom prst="rect">
            <a:avLst/>
          </a:prstGeom>
          <a:noFill/>
        </p:spPr>
      </p:pic>
      <p:pic>
        <p:nvPicPr>
          <p:cNvPr id="14" name="Picture 1" descr="C:\Users\user\Desktop\zagran-rf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EDF3E9"/>
              </a:clrFrom>
              <a:clrTo>
                <a:srgbClr val="EDF3E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86710" y="0"/>
            <a:ext cx="1357290" cy="1774916"/>
          </a:xfrm>
          <a:prstGeom prst="rect">
            <a:avLst/>
          </a:prstGeom>
          <a:noFill/>
        </p:spPr>
      </p:pic>
      <p:pic>
        <p:nvPicPr>
          <p:cNvPr id="15" name="Picture 2" descr="C:\Users\user\Desktop\depositphotos_1621257-stock-photo-stack-of-100-bills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15272" y="1714488"/>
            <a:ext cx="1428728" cy="1071546"/>
          </a:xfrm>
          <a:prstGeom prst="rect">
            <a:avLst/>
          </a:prstGeom>
          <a:noFill/>
        </p:spPr>
      </p:pic>
      <p:pic>
        <p:nvPicPr>
          <p:cNvPr id="16" name="Picture 3" descr="C:\Users\user\Desktop\kisspng-flight-airline-ticket-travel-5b00a6e85b4ae0.708608381526769384374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343806" y="5857892"/>
            <a:ext cx="1800193" cy="10001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967742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28307E-6 L 0.00799 -0.45814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" y="-22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user\Desktop\og_og_1468927841223810622.jpg"/>
          <p:cNvPicPr/>
          <p:nvPr/>
        </p:nvPicPr>
        <p:blipFill rotWithShape="1">
          <a:blip r:embed="rId2" cstate="print"/>
          <a:srcRect l="16568" r="14384" b="1417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5500694" y="857232"/>
            <a:ext cx="1440160" cy="36004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1800" b="1" dirty="0" err="1" smtClean="0">
                <a:solidFill>
                  <a:schemeClr val="tx1"/>
                </a:solidFill>
              </a:rPr>
              <a:t>Barabinsk</a:t>
            </a:r>
            <a:endParaRPr lang="ru-RU" sz="1800" b="1" dirty="0">
              <a:solidFill>
                <a:schemeClr val="tx1"/>
              </a:solidFill>
            </a:endParaRPr>
          </a:p>
        </p:txBody>
      </p:sp>
      <p:pic>
        <p:nvPicPr>
          <p:cNvPr id="3" name="Picture 2" descr="C:\Users\user\Desktop\kisspng-airplane-aircraft-clip-art-portable-network-graphi-5b8df413df5466.2116739515360297159148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928794" cy="1028690"/>
          </a:xfrm>
          <a:prstGeom prst="rect">
            <a:avLst/>
          </a:prstGeom>
          <a:noFill/>
        </p:spPr>
      </p:pic>
      <p:pic>
        <p:nvPicPr>
          <p:cNvPr id="11" name="Picture 2" descr="C:\Users\user\Desktop\kisspng-cruise-journal-for-children-a-day-to-day-diary-of-cruise-ship-png-transparent-5aa1fd03cb74c5.4203989415205655078334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928670"/>
            <a:ext cx="1714480" cy="1066788"/>
          </a:xfrm>
          <a:prstGeom prst="rect">
            <a:avLst/>
          </a:prstGeom>
          <a:noFill/>
        </p:spPr>
      </p:pic>
      <p:pic>
        <p:nvPicPr>
          <p:cNvPr id="12" name="Picture 3" descr="C:\Users\user\Desktop\kisspng-toy-train-rail-transport-high-speed-rail-clip-art-a-blue-pattern-a-silhouette-of-a-high-iron-5aa279fabe82d4.5918684215205974987803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143116"/>
            <a:ext cx="1956734" cy="1000108"/>
          </a:xfrm>
          <a:prstGeom prst="rect">
            <a:avLst/>
          </a:prstGeom>
          <a:noFill/>
        </p:spPr>
      </p:pic>
      <p:pic>
        <p:nvPicPr>
          <p:cNvPr id="13" name="Picture 2" descr="C:\Users\user\Desktop\List-of-the-Top-Bus-Rental-Companies-in-Sharjah-with-Contact-Details.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7F6FE"/>
              </a:clrFrom>
              <a:clrTo>
                <a:srgbClr val="F7F6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42908" y="3071810"/>
            <a:ext cx="2158973" cy="1214422"/>
          </a:xfrm>
          <a:prstGeom prst="rect">
            <a:avLst/>
          </a:prstGeom>
          <a:noFill/>
        </p:spPr>
      </p:pic>
      <p:pic>
        <p:nvPicPr>
          <p:cNvPr id="14" name="Picture 1" descr="C:\Users\user\Desktop\zagran-rf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EDF3E9"/>
              </a:clrFrom>
              <a:clrTo>
                <a:srgbClr val="EDF3E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86710" y="0"/>
            <a:ext cx="1357290" cy="1774916"/>
          </a:xfrm>
          <a:prstGeom prst="rect">
            <a:avLst/>
          </a:prstGeom>
          <a:noFill/>
        </p:spPr>
      </p:pic>
      <p:pic>
        <p:nvPicPr>
          <p:cNvPr id="15" name="Picture 2" descr="C:\Users\user\Desktop\depositphotos_1621257-stock-photo-stack-of-100-bills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15272" y="1714488"/>
            <a:ext cx="1428728" cy="1071546"/>
          </a:xfrm>
          <a:prstGeom prst="rect">
            <a:avLst/>
          </a:prstGeom>
          <a:noFill/>
        </p:spPr>
      </p:pic>
      <p:pic>
        <p:nvPicPr>
          <p:cNvPr id="16" name="Picture 3" descr="C:\Users\user\Desktop\kisspng-flight-airline-ticket-travel-5b00a6e85b4ae0.708608381526769384374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572396" y="2714620"/>
            <a:ext cx="1800193" cy="10001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967742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user\Desktop\og_og_1468927841223810622.jpg"/>
          <p:cNvPicPr/>
          <p:nvPr/>
        </p:nvPicPr>
        <p:blipFill rotWithShape="1">
          <a:blip r:embed="rId2" cstate="print"/>
          <a:srcRect l="16568" r="14384" b="1417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5500694" y="857232"/>
            <a:ext cx="1440160" cy="36004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1800" b="1" dirty="0" err="1" smtClean="0">
                <a:solidFill>
                  <a:schemeClr val="tx1"/>
                </a:solidFill>
              </a:rPr>
              <a:t>Barabinsk</a:t>
            </a:r>
            <a:endParaRPr lang="ru-RU" sz="1800" b="1" dirty="0">
              <a:solidFill>
                <a:schemeClr val="tx1"/>
              </a:solidFill>
            </a:endParaRPr>
          </a:p>
        </p:txBody>
      </p:sp>
      <p:pic>
        <p:nvPicPr>
          <p:cNvPr id="3" name="Picture 2" descr="C:\Users\user\Desktop\kisspng-airplane-aircraft-clip-art-portable-network-graphi-5b8df413df5466.2116739515360297159148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928794" cy="1028690"/>
          </a:xfrm>
          <a:prstGeom prst="rect">
            <a:avLst/>
          </a:prstGeom>
          <a:noFill/>
        </p:spPr>
      </p:pic>
      <p:pic>
        <p:nvPicPr>
          <p:cNvPr id="11" name="Picture 2" descr="C:\Users\user\Desktop\kisspng-cruise-journal-for-children-a-day-to-day-diary-of-cruise-ship-png-transparent-5aa1fd03cb74c5.4203989415205655078334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928670"/>
            <a:ext cx="1714480" cy="1066788"/>
          </a:xfrm>
          <a:prstGeom prst="rect">
            <a:avLst/>
          </a:prstGeom>
          <a:noFill/>
        </p:spPr>
      </p:pic>
      <p:pic>
        <p:nvPicPr>
          <p:cNvPr id="12" name="Picture 3" descr="C:\Users\user\Desktop\kisspng-toy-train-rail-transport-high-speed-rail-clip-art-a-blue-pattern-a-silhouette-of-a-high-iron-5aa279fabe82d4.5918684215205974987803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143116"/>
            <a:ext cx="1956734" cy="1000108"/>
          </a:xfrm>
          <a:prstGeom prst="rect">
            <a:avLst/>
          </a:prstGeom>
          <a:noFill/>
        </p:spPr>
      </p:pic>
      <p:pic>
        <p:nvPicPr>
          <p:cNvPr id="13" name="Picture 2" descr="C:\Users\user\Desktop\List-of-the-Top-Bus-Rental-Companies-in-Sharjah-with-Contact-Details.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7F6FE"/>
              </a:clrFrom>
              <a:clrTo>
                <a:srgbClr val="F7F6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42908" y="3071810"/>
            <a:ext cx="2158973" cy="1214422"/>
          </a:xfrm>
          <a:prstGeom prst="rect">
            <a:avLst/>
          </a:prstGeom>
          <a:noFill/>
        </p:spPr>
      </p:pic>
      <p:pic>
        <p:nvPicPr>
          <p:cNvPr id="14" name="Picture 1" descr="C:\Users\user\Desktop\zagran-rf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EDF3E9"/>
              </a:clrFrom>
              <a:clrTo>
                <a:srgbClr val="EDF3E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86710" y="0"/>
            <a:ext cx="1357290" cy="1774916"/>
          </a:xfrm>
          <a:prstGeom prst="rect">
            <a:avLst/>
          </a:prstGeom>
          <a:noFill/>
        </p:spPr>
      </p:pic>
      <p:pic>
        <p:nvPicPr>
          <p:cNvPr id="15" name="Picture 2" descr="C:\Users\user\Desktop\depositphotos_1621257-stock-photo-stack-of-100-bills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15272" y="1714488"/>
            <a:ext cx="1428728" cy="1071546"/>
          </a:xfrm>
          <a:prstGeom prst="rect">
            <a:avLst/>
          </a:prstGeom>
          <a:noFill/>
        </p:spPr>
      </p:pic>
      <p:pic>
        <p:nvPicPr>
          <p:cNvPr id="16" name="Picture 3" descr="C:\Users\user\Desktop\kisspng-flight-airline-ticket-travel-5b00a6e85b4ae0.708608381526769384374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572396" y="2714620"/>
            <a:ext cx="1800193" cy="1000108"/>
          </a:xfrm>
          <a:prstGeom prst="rect">
            <a:avLst/>
          </a:prstGeom>
          <a:noFill/>
        </p:spPr>
      </p:pic>
      <p:pic>
        <p:nvPicPr>
          <p:cNvPr id="17" name="Picture 2" descr="C:\Users\user\Desktop\red-trolley-travel-bag-png-clipart-image-5a1d1fee9aafa9.5064081415118581586336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922433" y="5500702"/>
            <a:ext cx="1221568" cy="13572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967742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58834E-6 L -0.00313 -0.27104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-13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user\Desktop\og_og_1468927841223810622.jpg"/>
          <p:cNvPicPr/>
          <p:nvPr/>
        </p:nvPicPr>
        <p:blipFill rotWithShape="1">
          <a:blip r:embed="rId2" cstate="print"/>
          <a:srcRect l="16568" r="14384" b="1417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5500694" y="857232"/>
            <a:ext cx="1440160" cy="36004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1800" b="1" dirty="0" err="1" smtClean="0">
                <a:solidFill>
                  <a:schemeClr val="tx1"/>
                </a:solidFill>
              </a:rPr>
              <a:t>Barabinsk</a:t>
            </a:r>
            <a:endParaRPr lang="ru-RU" sz="1800" b="1" dirty="0">
              <a:solidFill>
                <a:schemeClr val="tx1"/>
              </a:solidFill>
            </a:endParaRPr>
          </a:p>
        </p:txBody>
      </p:sp>
      <p:pic>
        <p:nvPicPr>
          <p:cNvPr id="3" name="Picture 2" descr="C:\Users\user\Desktop\kisspng-airplane-aircraft-clip-art-portable-network-graphi-5b8df413df5466.2116739515360297159148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928794" cy="1028690"/>
          </a:xfrm>
          <a:prstGeom prst="rect">
            <a:avLst/>
          </a:prstGeom>
          <a:noFill/>
        </p:spPr>
      </p:pic>
      <p:pic>
        <p:nvPicPr>
          <p:cNvPr id="11" name="Picture 2" descr="C:\Users\user\Desktop\kisspng-cruise-journal-for-children-a-day-to-day-diary-of-cruise-ship-png-transparent-5aa1fd03cb74c5.4203989415205655078334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928670"/>
            <a:ext cx="1714480" cy="1066788"/>
          </a:xfrm>
          <a:prstGeom prst="rect">
            <a:avLst/>
          </a:prstGeom>
          <a:noFill/>
        </p:spPr>
      </p:pic>
      <p:pic>
        <p:nvPicPr>
          <p:cNvPr id="12" name="Picture 3" descr="C:\Users\user\Desktop\kisspng-toy-train-rail-transport-high-speed-rail-clip-art-a-blue-pattern-a-silhouette-of-a-high-iron-5aa279fabe82d4.5918684215205974987803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143116"/>
            <a:ext cx="1956734" cy="1000108"/>
          </a:xfrm>
          <a:prstGeom prst="rect">
            <a:avLst/>
          </a:prstGeom>
          <a:noFill/>
        </p:spPr>
      </p:pic>
      <p:pic>
        <p:nvPicPr>
          <p:cNvPr id="13" name="Picture 2" descr="C:\Users\user\Desktop\List-of-the-Top-Bus-Rental-Companies-in-Sharjah-with-Contact-Details.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7F6FE"/>
              </a:clrFrom>
              <a:clrTo>
                <a:srgbClr val="F7F6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42908" y="3071810"/>
            <a:ext cx="2158973" cy="1214422"/>
          </a:xfrm>
          <a:prstGeom prst="rect">
            <a:avLst/>
          </a:prstGeom>
          <a:noFill/>
        </p:spPr>
      </p:pic>
      <p:pic>
        <p:nvPicPr>
          <p:cNvPr id="14" name="Picture 1" descr="C:\Users\user\Desktop\zagran-rf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EDF3E9"/>
              </a:clrFrom>
              <a:clrTo>
                <a:srgbClr val="EDF3E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86710" y="0"/>
            <a:ext cx="1357290" cy="1774916"/>
          </a:xfrm>
          <a:prstGeom prst="rect">
            <a:avLst/>
          </a:prstGeom>
          <a:noFill/>
        </p:spPr>
      </p:pic>
      <p:pic>
        <p:nvPicPr>
          <p:cNvPr id="15" name="Picture 2" descr="C:\Users\user\Desktop\depositphotos_1621257-stock-photo-stack-of-100-bills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15272" y="1714488"/>
            <a:ext cx="1428728" cy="1071546"/>
          </a:xfrm>
          <a:prstGeom prst="rect">
            <a:avLst/>
          </a:prstGeom>
          <a:noFill/>
        </p:spPr>
      </p:pic>
      <p:pic>
        <p:nvPicPr>
          <p:cNvPr id="16" name="Picture 3" descr="C:\Users\user\Desktop\kisspng-flight-airline-ticket-travel-5b00a6e85b4ae0.708608381526769384374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572396" y="2714620"/>
            <a:ext cx="1800193" cy="1000108"/>
          </a:xfrm>
          <a:prstGeom prst="rect">
            <a:avLst/>
          </a:prstGeom>
          <a:noFill/>
        </p:spPr>
      </p:pic>
      <p:pic>
        <p:nvPicPr>
          <p:cNvPr id="17" name="Picture 2" descr="C:\Users\user\Desktop\red-trolley-travel-bag-png-clipart-image-5a1d1fee9aafa9.5064081415118581586336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922432" y="3857628"/>
            <a:ext cx="1221568" cy="13572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967742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user\Desktop\og_og_1468927841223810622.jpg"/>
          <p:cNvPicPr/>
          <p:nvPr/>
        </p:nvPicPr>
        <p:blipFill rotWithShape="1">
          <a:blip r:embed="rId2" cstate="print"/>
          <a:srcRect l="16568" r="14384" b="1417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5500694" y="857232"/>
            <a:ext cx="1440160" cy="36004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1800" b="1" dirty="0" err="1" smtClean="0">
                <a:solidFill>
                  <a:schemeClr val="tx1"/>
                </a:solidFill>
              </a:rPr>
              <a:t>Barabinsk</a:t>
            </a: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9" name="Подзаголовок 6"/>
          <p:cNvSpPr txBox="1">
            <a:spLocks/>
          </p:cNvSpPr>
          <p:nvPr/>
        </p:nvSpPr>
        <p:spPr>
          <a:xfrm>
            <a:off x="0" y="6497960"/>
            <a:ext cx="1110141" cy="36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solidFill>
                  <a:schemeClr val="tx1"/>
                </a:solidFill>
              </a:rPr>
              <a:t>Egypt</a:t>
            </a:r>
            <a:endParaRPr lang="ru-RU" sz="1800" b="1" dirty="0">
              <a:solidFill>
                <a:schemeClr val="tx1"/>
              </a:solidFill>
            </a:endParaRPr>
          </a:p>
        </p:txBody>
      </p:sp>
      <p:pic>
        <p:nvPicPr>
          <p:cNvPr id="11" name="Picture 2" descr="C:\Users\Учитель\Desktop\tn_265524_72c53761d4237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5082"/>
            <a:ext cx="1000100" cy="64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67742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53284E-7 C 0.00104 -0.01966 0.00156 -0.03353 0.01042 -0.04926 C 0.0125 -0.05897 0.01892 -0.06984 0.02483 -0.07701 C 0.02674 -0.08441 0.03021 -0.09158 0.03368 -0.09829 C 0.03576 -0.10268 0.04097 -0.11124 0.04097 -0.11078 C 0.04306 -0.1198 0.04635 -0.12419 0.05139 -0.13043 C 0.05451 -0.14084 0.06493 -0.15564 0.07101 -0.16443 C 0.07604 -0.1716 0.075 -0.17599 0.08177 -0.18154 C 0.08698 -0.19056 0.0934 -0.19935 0.09757 -0.20907 C 0.10226 -0.2197 0.1059 -0.22895 0.11563 -0.23265 C 0.11892 -0.23659 0.12101 -0.24191 0.12448 -0.24561 C 0.12778 -0.24884 0.13524 -0.25393 0.13524 -0.2537 C 0.13767 -0.26341 0.14306 -0.26318 0.14757 -0.27104 C 0.14913 -0.27359 0.14931 -0.27729 0.15122 -0.2796 C 0.15625 -0.287 0.16406 -0.28908 0.1691 -0.29672 C 0.17188 -0.30088 0.17379 -0.30527 0.17622 -0.30944 C 0.17743 -0.31175 0.18004 -0.31221 0.1816 -0.31383 C 0.18542 -0.31799 0.18941 -0.32169 0.19236 -0.32655 C 0.19635 -0.33372 0.20156 -0.34181 0.20642 -0.34783 C 0.21667 -0.35985 0.20885 -0.34043 0.2224 -0.36494 C 0.23194 -0.38228 0.24392 -0.39801 0.25451 -0.41397 C 0.26615 -0.43154 0.25625 -0.42276 0.26701 -0.43108 C 0.27118 -0.43871 0.27413 -0.44103 0.28125 -0.4438 C 0.29115 -0.46184 0.2783 -0.44033 0.29028 -0.45444 C 0.29844 -0.46438 0.28854 -0.45883 0.29931 -0.46323 C 0.3033 -0.4667 0.30799 -0.46947 0.31163 -0.47387 C 0.31319 -0.47572 0.31337 -0.47849 0.3151 -0.48034 C 0.31701 -0.48242 0.31997 -0.48289 0.32222 -0.4845 C 0.32969 -0.48982 0.33646 -0.49468 0.34375 -0.49954 C 0.34931 -0.50324 0.35365 -0.50994 0.35972 -0.51226 C 0.37292 -0.51781 0.3849 -0.52428 0.39879 -0.52729 C 0.40851 -0.53099 0.41806 -0.534 0.42743 -0.53793 C 0.43108 -0.53931 0.43819 -0.54209 0.43819 -0.54186 C 0.43993 -0.54371 0.44167 -0.54533 0.4434 -0.54648 C 0.44479 -0.54741 0.44722 -0.54718 0.44861 -0.54833 C 0.45087 -0.55018 0.45191 -0.55319 0.45399 -0.55504 C 0.45556 -0.5562 0.45781 -0.55597 0.45938 -0.55712 C 0.47326 -0.56614 0.48524 -0.57817 0.50243 -0.57817 " pathEditMode="relative" rAng="0" ptsTypes="fffffffffffffffffffffffffffffffffffff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00" y="-28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user\Desktop\og_og_1468927841223810622.jpg"/>
          <p:cNvPicPr/>
          <p:nvPr/>
        </p:nvPicPr>
        <p:blipFill rotWithShape="1">
          <a:blip r:embed="rId2" cstate="print"/>
          <a:srcRect l="16568" r="14384" b="1417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5500694" y="857232"/>
            <a:ext cx="1440160" cy="36004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1800" b="1" dirty="0" err="1" smtClean="0">
                <a:solidFill>
                  <a:schemeClr val="tx1"/>
                </a:solidFill>
              </a:rPr>
              <a:t>Barabinsk</a:t>
            </a: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9" name="Подзаголовок 6"/>
          <p:cNvSpPr txBox="1">
            <a:spLocks/>
          </p:cNvSpPr>
          <p:nvPr/>
        </p:nvSpPr>
        <p:spPr>
          <a:xfrm>
            <a:off x="4572000" y="2571744"/>
            <a:ext cx="1110141" cy="36004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solidFill>
                  <a:schemeClr val="tx1"/>
                </a:solidFill>
              </a:rPr>
              <a:t>Egypt</a:t>
            </a:r>
            <a:endParaRPr lang="ru-RU" sz="1800" b="1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0030">
            <a:off x="5901647" y="870607"/>
            <a:ext cx="914847" cy="692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67742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7.86309E-7 C -0.00243 0.02637 -0.00834 0.0525 -0.01528 0.07748 C -0.01754 0.09551 -0.01493 0.11355 -0.02552 0.12697 C -0.02691 0.13899 -0.02917 0.15009 -0.03716 0.15703 C -0.04653 0.17438 -0.03455 0.15333 -0.04584 0.16767 C -0.04723 0.16952 -0.04931 0.17415 -0.04931 0.17438 C -0.05886 0.18224 -0.07344 0.18455 -0.08473 0.18686 C -0.10539 0.19658 -0.10695 0.19126 -0.14028 0.19126 " pathEditMode="relative" rAng="0" ptsTypes="fffffffA">
                                      <p:cBhvr>
                                        <p:cTn id="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14" y="9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user\Desktop\og_og_1468927841223810622.jpg"/>
          <p:cNvPicPr/>
          <p:nvPr/>
        </p:nvPicPr>
        <p:blipFill rotWithShape="1">
          <a:blip r:embed="rId4" cstate="print"/>
          <a:srcRect l="16568" r="14384" b="1417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5500694" y="857232"/>
            <a:ext cx="1440160" cy="360040"/>
          </a:xfrm>
        </p:spPr>
        <p:txBody>
          <a:bodyPr>
            <a:noAutofit/>
          </a:bodyPr>
          <a:lstStyle/>
          <a:p>
            <a:r>
              <a:rPr lang="en-US" sz="1800" b="1" dirty="0" err="1" smtClean="0">
                <a:solidFill>
                  <a:schemeClr val="tx1"/>
                </a:solidFill>
              </a:rPr>
              <a:t>Barabinsk</a:t>
            </a: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8" name="Подзаголовок 6"/>
          <p:cNvSpPr txBox="1">
            <a:spLocks/>
          </p:cNvSpPr>
          <p:nvPr/>
        </p:nvSpPr>
        <p:spPr>
          <a:xfrm>
            <a:off x="7164288" y="1921361"/>
            <a:ext cx="1110141" cy="36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solidFill>
                  <a:schemeClr val="tx1"/>
                </a:solidFill>
              </a:rPr>
              <a:t>China</a:t>
            </a: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9" name="Подзаголовок 6"/>
          <p:cNvSpPr txBox="1">
            <a:spLocks/>
          </p:cNvSpPr>
          <p:nvPr/>
        </p:nvSpPr>
        <p:spPr>
          <a:xfrm>
            <a:off x="4572000" y="2571744"/>
            <a:ext cx="1110141" cy="36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solidFill>
                  <a:schemeClr val="tx1"/>
                </a:solidFill>
              </a:rPr>
              <a:t>Egypt</a:t>
            </a:r>
            <a:endParaRPr lang="ru-RU" sz="1800" b="1" dirty="0">
              <a:solidFill>
                <a:schemeClr val="tx1"/>
              </a:solidFill>
            </a:endParaRPr>
          </a:p>
        </p:txBody>
      </p:sp>
      <p:pic>
        <p:nvPicPr>
          <p:cNvPr id="41986" name="Picture 2" descr="C:\Users\user\Desktop\aviaciya-3d-risovanye-v-graphic-polet-sa-1345761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904721">
            <a:off x="7572396" y="1857364"/>
            <a:ext cx="1019048" cy="373786"/>
          </a:xfrm>
          <a:prstGeom prst="rect">
            <a:avLst/>
          </a:prstGeom>
          <a:noFill/>
        </p:spPr>
      </p:pic>
      <p:pic>
        <p:nvPicPr>
          <p:cNvPr id="2" name="ЕГИПЕТ+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2110" y="0"/>
            <a:ext cx="9188220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528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0" y="3143248"/>
            <a:ext cx="5857915" cy="4727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C:\Users\user\Desktop\kisspng-big-ben-london-eye-drawing-tom-ford-desktop-wallpa-5b4166f26561a0.9683171615310128504153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</a:blip>
          <a:srcRect l="23413"/>
          <a:stretch>
            <a:fillRect/>
          </a:stretch>
        </p:blipFill>
        <p:spPr bwMode="auto">
          <a:xfrm>
            <a:off x="0" y="1928802"/>
            <a:ext cx="6565394" cy="5143512"/>
          </a:xfrm>
          <a:prstGeom prst="rect">
            <a:avLst/>
          </a:prstGeom>
          <a:noFill/>
        </p:spPr>
      </p:pic>
      <p:pic>
        <p:nvPicPr>
          <p:cNvPr id="1029" name="Picture 5" descr="C:\Users\user\Desktop\depositphotos_7149618-stock-illustration-sphinx-and-the-pyramids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8514173" cy="2857496"/>
          </a:xfrm>
          <a:prstGeom prst="rect">
            <a:avLst/>
          </a:prstGeom>
          <a:noFill/>
        </p:spPr>
      </p:pic>
      <p:pic>
        <p:nvPicPr>
          <p:cNvPr id="13" name="Picture 2" descr="C:\Users\user\Desktop\1935_origina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786578" y="2500306"/>
            <a:ext cx="2549303" cy="31123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692696"/>
            <a:ext cx="6624736" cy="778098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The 1</a:t>
            </a:r>
            <a:r>
              <a:rPr lang="en-US" sz="3600" b="1" baseline="30000" dirty="0"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group</a:t>
            </a:r>
            <a:br>
              <a:rPr lang="en-US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smtClean="0">
                <a:latin typeface="Times New Roman" pitchFamily="18" charset="0"/>
                <a:cs typeface="Times New Roman" pitchFamily="18" charset="0"/>
              </a:rPr>
              <a:t>Make </a:t>
            </a:r>
            <a:r>
              <a:rPr lang="en-US" sz="3600" b="1" u="sng" dirty="0">
                <a:latin typeface="Times New Roman" pitchFamily="18" charset="0"/>
                <a:cs typeface="Times New Roman" pitchFamily="18" charset="0"/>
              </a:rPr>
              <a:t>sentences in  right order</a:t>
            </a:r>
            <a:r>
              <a:rPr lang="en-US" b="1" u="sng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The pyramid is  the height of a 50 floor  building.</a:t>
            </a:r>
            <a:endParaRPr lang="ru-RU" dirty="0"/>
          </a:p>
          <a:p>
            <a:r>
              <a:rPr lang="en-US" dirty="0" smtClean="0"/>
              <a:t>The </a:t>
            </a:r>
            <a:r>
              <a:rPr lang="en-US" dirty="0"/>
              <a:t>pyramids` complex are  guarded by Sphinx</a:t>
            </a:r>
            <a:r>
              <a:rPr lang="en-US" dirty="0" smtClean="0"/>
              <a:t>.</a:t>
            </a:r>
            <a:endParaRPr lang="ru-RU" dirty="0"/>
          </a:p>
          <a:p>
            <a:r>
              <a:rPr lang="en-US" dirty="0" smtClean="0"/>
              <a:t>The </a:t>
            </a:r>
            <a:r>
              <a:rPr lang="en-US" dirty="0"/>
              <a:t>pyramid of Cheops was built in 2600 </a:t>
            </a:r>
            <a:r>
              <a:rPr lang="en-US" dirty="0" smtClean="0"/>
              <a:t>BC.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031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692696"/>
            <a:ext cx="4248472" cy="778098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The 1</a:t>
            </a:r>
            <a:r>
              <a:rPr lang="en-US" sz="2800" b="1" baseline="30000" dirty="0"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group</a:t>
            </a:r>
            <a:br>
              <a:rPr lang="en-US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Make </a:t>
            </a:r>
            <a:r>
              <a:rPr lang="en-US" sz="2800" b="1" u="sng" dirty="0">
                <a:latin typeface="Times New Roman" pitchFamily="18" charset="0"/>
                <a:cs typeface="Times New Roman" pitchFamily="18" charset="0"/>
              </a:rPr>
              <a:t>sentences in  right order.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3682752" cy="4525963"/>
          </a:xfrm>
        </p:spPr>
        <p:txBody>
          <a:bodyPr>
            <a:normAutofit fontScale="92500"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The pyramid of Cheops was built in 2600 BC.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pyramid is  the height of a 50 floor  building.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pyramids` complex are  guarded by Sphinx</a:t>
            </a:r>
            <a:r>
              <a:rPr lang="en-US" dirty="0" smtClean="0"/>
              <a:t>.</a:t>
            </a:r>
            <a:endParaRPr lang="ru-RU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3923928" y="1418129"/>
            <a:ext cx="4896544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(earth/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egyptian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epoch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excellent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(great/good/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glorius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(yellow)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(pyramid/pharaohs/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period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(travel/trip/tourists</a:t>
            </a:r>
            <a:r>
              <a:rPr lang="en-US" sz="2800" dirty="0"/>
              <a:t>)</a:t>
            </a:r>
            <a:endParaRPr lang="ru-RU" sz="2800" dirty="0"/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289140" y="620688"/>
            <a:ext cx="4248472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The 2</a:t>
            </a:r>
            <a:r>
              <a:rPr lang="en-US" sz="2800" b="1" baseline="30000" dirty="0" smtClean="0"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group</a:t>
            </a:r>
            <a:br>
              <a:rPr lang="en-US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Give  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definition of each letters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173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smtClean="0"/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3010" name="Picture 2" descr="C:\Users\user\Desktop\363022-admin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504788" y="345026"/>
            <a:ext cx="814393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The 3</a:t>
            </a:r>
            <a:r>
              <a:rPr kumimoji="0" lang="en-US" sz="2800" b="1" i="0" u="sng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rd</a:t>
            </a:r>
            <a:r>
              <a:rPr kumimoji="0" lang="en-US" sz="28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group matches pictures with the sentences.</a:t>
            </a:r>
            <a:endParaRPr kumimoji="0" lang="en-US" sz="2800" b="1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C:\Users\Вячеслав\Desktop\пирамида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587" y="980728"/>
            <a:ext cx="1728192" cy="1567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Вячеслав\Desktop\50 этаж дом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076" y="2708920"/>
            <a:ext cx="1361882" cy="2053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Вячеслав\Desktop\сфинкс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076" y="5349465"/>
            <a:ext cx="1548267" cy="113730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25184" y="868246"/>
            <a:ext cx="3854512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The pyramid is  the height of a 50 floor 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building.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The pyramids` complex are  guarded by Sphinx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pyramid of Cheops was built in 2600 BC.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4355976" y="4221088"/>
            <a:ext cx="1584176" cy="1697031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4067944" y="1764551"/>
            <a:ext cx="1872208" cy="3680673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4572000" y="2204864"/>
            <a:ext cx="1534587" cy="1224136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err="1" smtClean="0"/>
              <a:t>физминутка</a:t>
            </a:r>
            <a:endParaRPr lang="ru-RU" dirty="0"/>
          </a:p>
        </p:txBody>
      </p:sp>
      <p:pic>
        <p:nvPicPr>
          <p:cNvPr id="2" name="walking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8947" r="4278"/>
          <a:stretch/>
        </p:blipFill>
        <p:spPr>
          <a:xfrm>
            <a:off x="1" y="48141"/>
            <a:ext cx="9180074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7742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user\Desktop\og_og_1468927841223810622.jpg"/>
          <p:cNvPicPr/>
          <p:nvPr/>
        </p:nvPicPr>
        <p:blipFill rotWithShape="1">
          <a:blip r:embed="rId2" cstate="print"/>
          <a:srcRect l="16568" r="14384" b="1417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5500694" y="857232"/>
            <a:ext cx="1440160" cy="36004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1800" b="1" dirty="0" err="1" smtClean="0">
                <a:solidFill>
                  <a:schemeClr val="tx1"/>
                </a:solidFill>
              </a:rPr>
              <a:t>Barabinsk</a:t>
            </a: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9" name="Подзаголовок 6"/>
          <p:cNvSpPr txBox="1">
            <a:spLocks/>
          </p:cNvSpPr>
          <p:nvPr/>
        </p:nvSpPr>
        <p:spPr>
          <a:xfrm>
            <a:off x="4578491" y="2564904"/>
            <a:ext cx="1110141" cy="36004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solidFill>
                  <a:schemeClr val="tx1"/>
                </a:solidFill>
              </a:rPr>
              <a:t>Egypt</a:t>
            </a: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10" name="Подзаголовок 6"/>
          <p:cNvSpPr txBox="1">
            <a:spLocks/>
          </p:cNvSpPr>
          <p:nvPr/>
        </p:nvSpPr>
        <p:spPr>
          <a:xfrm>
            <a:off x="0" y="6497960"/>
            <a:ext cx="1110141" cy="36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solidFill>
                  <a:schemeClr val="tx1"/>
                </a:solidFill>
              </a:rPr>
              <a:t>England</a:t>
            </a:r>
            <a:endParaRPr lang="ru-RU" sz="1800" b="1" dirty="0">
              <a:solidFill>
                <a:schemeClr val="tx1"/>
              </a:solidFill>
            </a:endParaRPr>
          </a:p>
        </p:txBody>
      </p:sp>
      <p:pic>
        <p:nvPicPr>
          <p:cNvPr id="11" name="Picture 2" descr="C:\Users\Учитель\Desktop\tn_265524_72c53761d4237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5082"/>
            <a:ext cx="1000100" cy="64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67742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66 -0.034 C -0.01962 -0.06059 -0.01875 -0.07956 -0.01441 -0.10384 C -0.01198 -0.11725 -0.01233 -0.12766 -0.00677 -0.13853 C -0.00434 -0.14801 -0.00174 -0.15888 0.00243 -0.16721 C 0.00434 -0.17715 0.00486 -0.18062 0.01024 -0.18779 C 0.01372 -0.20305 0.00851 -0.18548 0.01632 -0.19796 C 0.02535 -0.21277 0.00868 -0.19611 0.02257 -0.20837 C 0.02622 -0.22317 0.03004 -0.23705 0.03785 -0.24931 C 0.03924 -0.25139 0.04115 -0.25301 0.04254 -0.25532 C 0.05069 -0.26943 0.05642 -0.28585 0.06406 -0.30042 C 0.06719 -0.31267 0.07205 -0.32192 0.07639 -0.33326 C 0.08125 -0.35916 0.09618 -0.3809 0.10868 -0.40102 C 0.11267 -0.40749 0.1158 -0.41466 0.11944 -0.42137 C 0.12049 -0.42345 0.12257 -0.42761 0.12257 -0.42761 C 0.125 -0.43802 0.13212 -0.44149 0.13472 -0.45213 C 0.13785 -0.46462 0.13403 -0.45236 0.14097 -0.46438 C 0.14323 -0.46832 0.14444 -0.4734 0.14705 -0.47687 C 0.15191 -0.48312 0.15729 -0.48751 0.1625 -0.49306 C 0.16736 -0.49838 0.17031 -0.50578 0.17483 -0.51156 C 0.17917 -0.52336 0.18767 -0.53492 0.19479 -0.5444 C 0.19861 -0.55944 0.20833 -0.57377 0.21476 -0.58742 C 0.21997 -0.59829 0.22483 -0.60939 0.23021 -0.62026 C 0.23229 -0.62465 0.23281 -0.62997 0.23472 -0.6346 C 0.2408 -0.64894 0.23542 -0.6302 0.24705 -0.6531 C 0.25365 -0.66628 0.25712 -0.68062 0.26563 -0.69195 C 0.26997 -0.70375 0.27934 -0.71577 0.28559 -0.72687 C 0.28767 -0.73497 0.28941 -0.73844 0.29479 -0.74329 C 0.29792 -0.75902 0.31111 -0.78145 0.32396 -0.78423 C 0.33993 -0.7877 0.33021 -0.78608 0.3533 -0.78816 C 0.36267 -0.79255 0.35625 -0.79024 0.37326 -0.79024 " pathEditMode="relative" ptsTypes="fffffffffffffffffffffffffffffA">
                                      <p:cBhvr>
                                        <p:cTn id="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user\Desktop\og_og_1468927841223810622.jpg"/>
          <p:cNvPicPr/>
          <p:nvPr/>
        </p:nvPicPr>
        <p:blipFill rotWithShape="1">
          <a:blip r:embed="rId2" cstate="print"/>
          <a:srcRect l="16568" r="14384" b="1417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5500694" y="857232"/>
            <a:ext cx="1440160" cy="36004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1800" b="1" dirty="0" err="1" smtClean="0">
                <a:solidFill>
                  <a:schemeClr val="tx1"/>
                </a:solidFill>
              </a:rPr>
              <a:t>Barabinsk</a:t>
            </a: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9" name="Подзаголовок 6"/>
          <p:cNvSpPr txBox="1">
            <a:spLocks/>
          </p:cNvSpPr>
          <p:nvPr/>
        </p:nvSpPr>
        <p:spPr>
          <a:xfrm>
            <a:off x="4578491" y="2564904"/>
            <a:ext cx="1110141" cy="36004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solidFill>
                  <a:schemeClr val="tx1"/>
                </a:solidFill>
              </a:rPr>
              <a:t>Egypt</a:t>
            </a: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10" name="Подзаголовок 6"/>
          <p:cNvSpPr txBox="1">
            <a:spLocks/>
          </p:cNvSpPr>
          <p:nvPr/>
        </p:nvSpPr>
        <p:spPr>
          <a:xfrm>
            <a:off x="3357554" y="857232"/>
            <a:ext cx="1110141" cy="36004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solidFill>
                  <a:schemeClr val="tx1"/>
                </a:solidFill>
              </a:rPr>
              <a:t>England</a:t>
            </a:r>
            <a:endParaRPr lang="ru-RU" sz="1800" b="1" dirty="0">
              <a:solidFill>
                <a:schemeClr val="tx1"/>
              </a:solidFill>
            </a:endParaRPr>
          </a:p>
        </p:txBody>
      </p:sp>
      <p:pic>
        <p:nvPicPr>
          <p:cNvPr id="47106" name="Picture 2" descr="C:\Users\user\Desktop\1574181655_ship-29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67492" y="2000240"/>
            <a:ext cx="823606" cy="4421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967742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7.32655E-6 C -0.00521 -0.00462 -0.00799 -0.01387 -0.01389 -0.01641 C -0.01944 -0.01896 -0.02257 -0.02058 -0.02778 -0.02243 C -0.02986 -0.02312 -0.03177 -0.02358 -0.03385 -0.02451 C -0.03698 -0.02566 -0.04306 -0.02867 -0.04306 -0.02867 C -0.05451 -0.02543 -0.0474 -0.02798 -0.06007 -0.02243 C -0.06163 -0.02173 -0.06458 -0.02058 -0.06458 -0.02058 C -0.07274 -0.01341 -0.08281 -0.01433 -0.09236 -0.01225 C -0.10434 -0.01503 -0.11458 -0.01988 -0.12465 -0.02867 C -0.12656 -0.03607 -0.12934 -0.04139 -0.13073 -0.04925 C -0.12986 -0.06845 -0.13056 -0.1006 -0.1184 -0.11678 C -0.11476 -0.12164 -0.10903 -0.12326 -0.10469 -0.12696 C -0.09983 -0.13667 -0.09271 -0.13829 -0.08455 -0.1413 C -0.08142 -0.14245 -0.07847 -0.14407 -0.07535 -0.14546 C -0.07378 -0.14616 -0.07083 -0.14754 -0.07083 -0.14754 " pathEditMode="relative" ptsTypes="ffffffffffffffA">
                                      <p:cBhvr>
                                        <p:cTn id="6" dur="5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user\Desktop\og_og_1468927841223810622.jpg"/>
          <p:cNvPicPr/>
          <p:nvPr/>
        </p:nvPicPr>
        <p:blipFill rotWithShape="1">
          <a:blip r:embed="rId4" cstate="print"/>
          <a:srcRect l="16568" r="14384" b="1417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5500694" y="857232"/>
            <a:ext cx="1440160" cy="360040"/>
          </a:xfrm>
        </p:spPr>
        <p:txBody>
          <a:bodyPr>
            <a:noAutofit/>
          </a:bodyPr>
          <a:lstStyle/>
          <a:p>
            <a:r>
              <a:rPr lang="en-US" sz="1800" b="1" dirty="0" err="1" smtClean="0">
                <a:solidFill>
                  <a:schemeClr val="tx1"/>
                </a:solidFill>
              </a:rPr>
              <a:t>Barabinsk</a:t>
            </a: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8" name="Подзаголовок 6"/>
          <p:cNvSpPr txBox="1">
            <a:spLocks/>
          </p:cNvSpPr>
          <p:nvPr/>
        </p:nvSpPr>
        <p:spPr>
          <a:xfrm>
            <a:off x="7164288" y="1921361"/>
            <a:ext cx="1110141" cy="36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solidFill>
                  <a:schemeClr val="tx1"/>
                </a:solidFill>
              </a:rPr>
              <a:t>China</a:t>
            </a: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9" name="Подзаголовок 6"/>
          <p:cNvSpPr txBox="1">
            <a:spLocks/>
          </p:cNvSpPr>
          <p:nvPr/>
        </p:nvSpPr>
        <p:spPr>
          <a:xfrm>
            <a:off x="4578491" y="2564904"/>
            <a:ext cx="1110141" cy="36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solidFill>
                  <a:schemeClr val="tx1"/>
                </a:solidFill>
              </a:rPr>
              <a:t>Egypt</a:t>
            </a: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10" name="Подзаголовок 6"/>
          <p:cNvSpPr txBox="1">
            <a:spLocks/>
          </p:cNvSpPr>
          <p:nvPr/>
        </p:nvSpPr>
        <p:spPr>
          <a:xfrm>
            <a:off x="3357554" y="857232"/>
            <a:ext cx="1110141" cy="36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solidFill>
                  <a:schemeClr val="tx1"/>
                </a:solidFill>
              </a:rPr>
              <a:t>England</a:t>
            </a:r>
            <a:endParaRPr lang="ru-RU" sz="1800" b="1" dirty="0">
              <a:solidFill>
                <a:schemeClr val="tx1"/>
              </a:solidFill>
            </a:endParaRPr>
          </a:p>
        </p:txBody>
      </p:sp>
      <p:pic>
        <p:nvPicPr>
          <p:cNvPr id="2" name="ЛОНДОН+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6249" y="332655"/>
            <a:ext cx="9276497" cy="588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0257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аудирование Лондон (online-video-cutter.com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5635"/>
          <a:stretch/>
        </p:blipFill>
        <p:spPr>
          <a:xfrm>
            <a:off x="-152872" y="332656"/>
            <a:ext cx="9391588" cy="6192688"/>
          </a:xfrm>
        </p:spPr>
      </p:pic>
    </p:spTree>
    <p:extLst>
      <p:ext uri="{BB962C8B-B14F-4D97-AF65-F5344CB8AC3E}">
        <p14:creationId xmlns:p14="http://schemas.microsoft.com/office/powerpoint/2010/main" val="2600425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b="1" u="sng" dirty="0" smtClean="0">
                <a:latin typeface="Times New Roman" pitchFamily="18" charset="0"/>
                <a:cs typeface="Times New Roman" pitchFamily="18" charset="0"/>
              </a:rPr>
              <a:t>Stay true </a:t>
            </a:r>
            <a:r>
              <a:rPr lang="en-US" sz="3600" b="1" u="sng" dirty="0">
                <a:latin typeface="Times New Roman" pitchFamily="18" charset="0"/>
                <a:cs typeface="Times New Roman" pitchFamily="18" charset="0"/>
              </a:rPr>
              <a:t>(T) or false (F).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5050904" cy="4525963"/>
          </a:xfrm>
        </p:spPr>
        <p:txBody>
          <a:bodyPr>
            <a:normAutofit lnSpcReduction="10000"/>
          </a:bodyPr>
          <a:lstStyle/>
          <a:p>
            <a:pPr lvl="0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London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is the capital of the UK.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President lives and works in the Buckingham Palace.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Tower Bridge stands on the river Avon.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Many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tourists come to London every year.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5364088" y="1700808"/>
            <a:ext cx="3672408" cy="39595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F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F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3091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user\Desktop\og_og_1468927841223810622.jpg"/>
          <p:cNvPicPr/>
          <p:nvPr/>
        </p:nvPicPr>
        <p:blipFill rotWithShape="1">
          <a:blip r:embed="rId2" cstate="print"/>
          <a:srcRect l="16568" r="14384" b="1417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5500694" y="857232"/>
            <a:ext cx="1440160" cy="36004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1800" b="1" dirty="0" err="1" smtClean="0">
                <a:solidFill>
                  <a:schemeClr val="tx1"/>
                </a:solidFill>
              </a:rPr>
              <a:t>Barabinsk</a:t>
            </a: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9" name="Подзаголовок 6"/>
          <p:cNvSpPr txBox="1">
            <a:spLocks/>
          </p:cNvSpPr>
          <p:nvPr/>
        </p:nvSpPr>
        <p:spPr>
          <a:xfrm>
            <a:off x="4578491" y="2564904"/>
            <a:ext cx="1110141" cy="36004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solidFill>
                  <a:schemeClr val="tx1"/>
                </a:solidFill>
              </a:rPr>
              <a:t>Egypt</a:t>
            </a: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10" name="Подзаголовок 6"/>
          <p:cNvSpPr txBox="1">
            <a:spLocks/>
          </p:cNvSpPr>
          <p:nvPr/>
        </p:nvSpPr>
        <p:spPr>
          <a:xfrm>
            <a:off x="3357554" y="857232"/>
            <a:ext cx="1110141" cy="36004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solidFill>
                  <a:schemeClr val="tx1"/>
                </a:solidFill>
              </a:rPr>
              <a:t>England</a:t>
            </a:r>
            <a:endParaRPr lang="ru-RU" sz="1800" b="1" dirty="0">
              <a:solidFill>
                <a:schemeClr val="tx1"/>
              </a:solidFill>
            </a:endParaRPr>
          </a:p>
        </p:txBody>
      </p:sp>
      <p:pic>
        <p:nvPicPr>
          <p:cNvPr id="11" name="Picture 4" descr="C:\Users\user\Desktop\aviaciya-3d-risovanye-v-graphic-polet-sa-1343403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605247">
            <a:off x="3734756" y="915403"/>
            <a:ext cx="696301" cy="3632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967742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7.18779E-6 C 0.00069 -0.00301 0.00225 -0.01041 0.00451 -0.01226 C 0.00729 -0.01458 0.01371 -0.0162 0.01371 -0.0162 C 0.02916 -0.02915 0.02118 -0.02568 0.0368 -0.02868 C 0.03836 -0.02938 0.03993 -0.03007 0.04149 -0.03053 C 0.04513 -0.03146 0.04878 -0.03146 0.05225 -0.03262 C 0.05989 -0.03493 0.06475 -0.04048 0.07222 -0.04302 C 0.08732 -0.05574 0.09566 -0.04973 0.1184 -0.05112 C 0.12569 -0.0532 0.13298 -0.05435 0.13993 -0.05736 C 0.1592 -0.05597 0.18003 -0.05736 0.19843 -0.04904 C 0.20364 -0.04672 0.20833 -0.04256 0.21371 -0.04094 C 0.21875 -0.03932 0.22916 -0.03678 0.22916 -0.03678 C 0.23645 -0.0303 0.24548 -0.02776 0.25225 -0.02036 C 0.25399 -0.01851 0.25694 -0.01712 0.25694 -0.01435 C 0.25694 -0.0118 0.25225 -0.01828 0.25225 -0.01828 " pathEditMode="relative" ptsTypes="ffffffffffffffA">
                                      <p:cBhvr>
                                        <p:cTn id="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0" y="3143248"/>
            <a:ext cx="5857915" cy="4727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C:\Users\user\Desktop\kisspng-big-ben-london-eye-drawing-tom-ford-desktop-wallpa-5b4166f26561a0.9683171615310128504153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</a:blip>
          <a:srcRect l="23413"/>
          <a:stretch>
            <a:fillRect/>
          </a:stretch>
        </p:blipFill>
        <p:spPr bwMode="auto">
          <a:xfrm>
            <a:off x="0" y="1928802"/>
            <a:ext cx="6565394" cy="5143512"/>
          </a:xfrm>
          <a:prstGeom prst="rect">
            <a:avLst/>
          </a:prstGeom>
          <a:noFill/>
        </p:spPr>
      </p:pic>
      <p:pic>
        <p:nvPicPr>
          <p:cNvPr id="1029" name="Picture 5" descr="C:\Users\user\Desktop\depositphotos_7149618-stock-illustration-sphinx-and-the-pyramids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8514173" cy="2857496"/>
          </a:xfrm>
          <a:prstGeom prst="rect">
            <a:avLst/>
          </a:prstGeom>
          <a:noFill/>
        </p:spPr>
      </p:pic>
      <p:pic>
        <p:nvPicPr>
          <p:cNvPr id="13" name="Picture 2" descr="C:\Users\user\Desktop\1935_origina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786578" y="2500306"/>
            <a:ext cx="2549303" cy="311236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 rot="20906343">
            <a:off x="394772" y="2424133"/>
            <a:ext cx="340029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 world</a:t>
            </a:r>
            <a:endParaRPr lang="ru-RU" sz="6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20906343">
            <a:off x="4277114" y="2862774"/>
            <a:ext cx="3720077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attractions</a:t>
            </a:r>
            <a:endParaRPr lang="ru-RU" sz="6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user\Desktop\og_og_1468927841223810622.jpg"/>
          <p:cNvPicPr/>
          <p:nvPr/>
        </p:nvPicPr>
        <p:blipFill rotWithShape="1">
          <a:blip r:embed="rId2" cstate="print"/>
          <a:srcRect l="16568" r="14384" b="1417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5500694" y="857232"/>
            <a:ext cx="1440160" cy="36004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1800" b="1" dirty="0" err="1" smtClean="0">
                <a:solidFill>
                  <a:schemeClr val="tx1"/>
                </a:solidFill>
              </a:rPr>
              <a:t>Barabinsk</a:t>
            </a: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9" name="Подзаголовок 6"/>
          <p:cNvSpPr txBox="1">
            <a:spLocks/>
          </p:cNvSpPr>
          <p:nvPr/>
        </p:nvSpPr>
        <p:spPr>
          <a:xfrm>
            <a:off x="4578491" y="2564904"/>
            <a:ext cx="1110141" cy="36004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solidFill>
                  <a:schemeClr val="tx1"/>
                </a:solidFill>
              </a:rPr>
              <a:t>Egypt</a:t>
            </a: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10" name="Подзаголовок 6"/>
          <p:cNvSpPr txBox="1">
            <a:spLocks/>
          </p:cNvSpPr>
          <p:nvPr/>
        </p:nvSpPr>
        <p:spPr>
          <a:xfrm>
            <a:off x="3357554" y="857232"/>
            <a:ext cx="1110141" cy="36004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 smtClean="0">
                <a:solidFill>
                  <a:schemeClr val="tx1"/>
                </a:solidFill>
              </a:rPr>
              <a:t>England</a:t>
            </a:r>
            <a:endParaRPr lang="ru-RU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7742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user\Desktop\get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8133" name="Picture 5" descr="http://zabavnik.club/wp-content/uploads/2018/07/pismo_v_konverte_1_1517181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313" r="9999" b="5075"/>
          <a:stretch>
            <a:fillRect/>
          </a:stretch>
        </p:blipFill>
        <p:spPr bwMode="auto">
          <a:xfrm>
            <a:off x="3929058" y="0"/>
            <a:ext cx="5214942" cy="6429395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4071934" y="1571612"/>
            <a:ext cx="507206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/>
              <a:t>Send your story about travelling to our aunt Owl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30967742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3071802" y="214290"/>
            <a:ext cx="328614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Reflection</a:t>
            </a:r>
            <a:endParaRPr kumimoji="0" lang="en-US" sz="5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C:\Users\user\Desktop\58915-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85728"/>
            <a:ext cx="3643306" cy="6434094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3073560" y="2145364"/>
            <a:ext cx="5177166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b="1" i="1" dirty="0">
                <a:latin typeface="Monotype Corsiva" pitchFamily="66" charset="0"/>
                <a:cs typeface="Times New Roman" pitchFamily="18" charset="0"/>
              </a:rPr>
              <a:t>Do you like travelling</a:t>
            </a:r>
            <a:r>
              <a:rPr lang="en-US" sz="2800" b="1" i="1" dirty="0" smtClean="0">
                <a:latin typeface="Monotype Corsiva" pitchFamily="66" charset="0"/>
                <a:cs typeface="Times New Roman" pitchFamily="18" charset="0"/>
              </a:rPr>
              <a:t>?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b="1" i="1" dirty="0" smtClean="0">
                <a:latin typeface="Monotype Corsiva" pitchFamily="66" charset="0"/>
                <a:cs typeface="Times New Roman" pitchFamily="18" charset="0"/>
              </a:rPr>
              <a:t>Do you check  words of transports and things for travelling?</a:t>
            </a:r>
            <a:endParaRPr lang="ru-RU" sz="2800" b="1" i="1" dirty="0">
              <a:latin typeface="Monotype Corsiva" pitchFamily="66" charset="0"/>
              <a:cs typeface="Times New Roman" pitchFamily="18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800" b="1" i="1" dirty="0">
                <a:latin typeface="Monotype Corsiva" pitchFamily="66" charset="0"/>
                <a:cs typeface="Times New Roman" pitchFamily="18" charset="0"/>
              </a:rPr>
              <a:t>What do you know about our trip</a:t>
            </a:r>
            <a:r>
              <a:rPr lang="en-US" sz="2800" b="1" i="1" dirty="0" smtClean="0">
                <a:latin typeface="Monotype Corsiva" pitchFamily="66" charset="0"/>
                <a:cs typeface="Times New Roman" pitchFamily="18" charset="0"/>
              </a:rPr>
              <a:t>?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b="1" i="1" dirty="0">
                <a:latin typeface="Monotype Corsiva" pitchFamily="66" charset="0"/>
              </a:rPr>
              <a:t>Do you like send smile? </a:t>
            </a:r>
            <a:endParaRPr lang="ru-RU" sz="2800" b="1" dirty="0">
              <a:latin typeface="Monotype Corsiva" pitchFamily="66" charset="0"/>
            </a:endParaRPr>
          </a:p>
          <a:p>
            <a:pPr marL="457200" indent="-457200">
              <a:buFont typeface="Arial" pitchFamily="34" charset="0"/>
              <a:buChar char="•"/>
            </a:pPr>
            <a:endParaRPr lang="en-US" sz="2800" b="1" i="1" dirty="0" smtClean="0">
              <a:latin typeface="Monotype Corsiva" pitchFamily="66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Users\user\Desktop\58915-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85728"/>
            <a:ext cx="3643306" cy="643409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004048" y="1763090"/>
            <a:ext cx="36004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cool, 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understand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800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some tasks were </a:t>
            </a:r>
            <a:endParaRPr lang="en-US" sz="28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  difficult</a:t>
            </a:r>
          </a:p>
          <a:p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don`t understand, </a:t>
            </a:r>
            <a:endParaRPr lang="en-US" sz="28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   very difficult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071802" y="214290"/>
            <a:ext cx="328614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Reflection</a:t>
            </a:r>
            <a:endParaRPr kumimoji="0" lang="en-US" sz="5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G:\Учитель года 2020\урок\Урок Кчитель года\откр занятие\1 perfec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136" y="1401937"/>
            <a:ext cx="1369439" cy="1173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Учитель года 2020\урок\Урок Кчитель года\откр занятие\2 sos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836" y="2780928"/>
            <a:ext cx="1181739" cy="117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:\Учитель года 2020\урок\Урок Кчитель года\откр занятие\3  ba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076" y="4293096"/>
            <a:ext cx="1196752" cy="119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095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3571868" y="2622125"/>
            <a:ext cx="452852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5400" b="1" dirty="0" smtClean="0">
                <a:latin typeface="Arial" pitchFamily="34" charset="0"/>
                <a:cs typeface="Arial" pitchFamily="34" charset="0"/>
              </a:rPr>
              <a:t>Home task</a:t>
            </a:r>
            <a:endParaRPr kumimoji="0" lang="en-US" sz="5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C:\Users\user\Desktop\58915-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85728"/>
            <a:ext cx="3643306" cy="64340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36431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58915-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85728"/>
            <a:ext cx="3643306" cy="64340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36431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58915-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85728"/>
            <a:ext cx="3643306" cy="6434094"/>
          </a:xfrm>
          <a:prstGeom prst="rect">
            <a:avLst/>
          </a:prstGeom>
          <a:noFill/>
        </p:spPr>
      </p:pic>
      <p:pic>
        <p:nvPicPr>
          <p:cNvPr id="1026" name="Picture 2" descr="happy-valentines-clipart-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132856"/>
            <a:ext cx="4400550" cy="412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537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3571868" y="2206627"/>
            <a:ext cx="4528524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5400" b="1" dirty="0" smtClean="0">
                <a:latin typeface="Arial" pitchFamily="34" charset="0"/>
                <a:cs typeface="Arial" pitchFamily="34" charset="0"/>
              </a:rPr>
              <a:t>Thank you for </a:t>
            </a:r>
            <a:r>
              <a:rPr lang="en-US" sz="5400" b="1" dirty="0" err="1" smtClean="0">
                <a:latin typeface="Arial" pitchFamily="34" charset="0"/>
                <a:cs typeface="Arial" pitchFamily="34" charset="0"/>
              </a:rPr>
              <a:t>attantion</a:t>
            </a:r>
            <a:r>
              <a:rPr lang="en-US" sz="5400" b="1" dirty="0" smtClean="0">
                <a:latin typeface="Arial" pitchFamily="34" charset="0"/>
                <a:cs typeface="Arial" pitchFamily="34" charset="0"/>
              </a:rPr>
              <a:t>! </a:t>
            </a:r>
            <a:endParaRPr kumimoji="0" lang="en-US" sz="5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C:\Users\user\Desktop\58915-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85728"/>
            <a:ext cx="3643306" cy="64340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We will learn …….</a:t>
            </a:r>
          </a:p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We will check ……</a:t>
            </a:r>
          </a:p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We will create …..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G:\Учитель года 2020\урок\Урок Кчитель года\откр занятие\Билет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692696"/>
            <a:ext cx="3873624" cy="17670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977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user\Desktop\og_og_1468927841223810622.jpg"/>
          <p:cNvPicPr/>
          <p:nvPr/>
        </p:nvPicPr>
        <p:blipFill rotWithShape="1">
          <a:blip r:embed="rId2" cstate="print"/>
          <a:srcRect l="16568" r="14384" b="1417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user\Desktop\kisspng-airplane-aircraft-clip-art-portable-network-graphi-5b8df413df5466.2116739515360297159148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829311"/>
            <a:ext cx="1928794" cy="1028690"/>
          </a:xfrm>
          <a:prstGeom prst="rect">
            <a:avLst/>
          </a:prstGeom>
          <a:noFill/>
        </p:spPr>
      </p:pic>
      <p:sp>
        <p:nvSpPr>
          <p:cNvPr id="12" name="Подзаголовок 1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3" name="Подзаголовок 6"/>
          <p:cNvSpPr txBox="1">
            <a:spLocks/>
          </p:cNvSpPr>
          <p:nvPr/>
        </p:nvSpPr>
        <p:spPr>
          <a:xfrm>
            <a:off x="5500694" y="857232"/>
            <a:ext cx="1440160" cy="36004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Barabinsk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4217" y="116632"/>
            <a:ext cx="1879511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Transport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7742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31082E-6 L -0.00694 -0.8441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" y="-42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user\Desktop\og_og_1468927841223810622.jpg"/>
          <p:cNvPicPr/>
          <p:nvPr/>
        </p:nvPicPr>
        <p:blipFill rotWithShape="1">
          <a:blip r:embed="rId2" cstate="print"/>
          <a:srcRect l="16568" r="14384" b="1417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5500694" y="857232"/>
            <a:ext cx="1440160" cy="36004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1800" b="1" dirty="0" err="1" smtClean="0">
                <a:solidFill>
                  <a:schemeClr val="tx1"/>
                </a:solidFill>
              </a:rPr>
              <a:t>Barabinsk</a:t>
            </a:r>
            <a:endParaRPr lang="ru-RU" sz="1800" b="1" dirty="0">
              <a:solidFill>
                <a:schemeClr val="tx1"/>
              </a:solidFill>
            </a:endParaRPr>
          </a:p>
        </p:txBody>
      </p:sp>
      <p:pic>
        <p:nvPicPr>
          <p:cNvPr id="3" name="Picture 2" descr="C:\Users\user\Desktop\kisspng-airplane-aircraft-clip-art-portable-network-graphi-5b8df413df5466.2116739515360297159148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928794" cy="1028690"/>
          </a:xfrm>
          <a:prstGeom prst="rect">
            <a:avLst/>
          </a:prstGeom>
          <a:noFill/>
        </p:spPr>
      </p:pic>
      <p:pic>
        <p:nvPicPr>
          <p:cNvPr id="11" name="Picture 2" descr="C:\Users\user\Desktop\kisspng-cruise-journal-for-children-a-day-to-day-diary-of-cruise-ship-png-transparent-5aa1fd03cb74c5.4203989415205655078334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5791212"/>
            <a:ext cx="1714480" cy="10667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967742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8.97317E-7 L -0.01111 -0.70514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" y="-35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user\Desktop\og_og_1468927841223810622.jpg"/>
          <p:cNvPicPr/>
          <p:nvPr/>
        </p:nvPicPr>
        <p:blipFill rotWithShape="1">
          <a:blip r:embed="rId2" cstate="print"/>
          <a:srcRect l="16568" r="14384" b="1417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5500694" y="857232"/>
            <a:ext cx="1440160" cy="36004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1800" b="1" dirty="0" err="1" smtClean="0">
                <a:solidFill>
                  <a:schemeClr val="tx1"/>
                </a:solidFill>
              </a:rPr>
              <a:t>Barabinsk</a:t>
            </a:r>
            <a:endParaRPr lang="ru-RU" sz="1800" b="1" dirty="0">
              <a:solidFill>
                <a:schemeClr val="tx1"/>
              </a:solidFill>
            </a:endParaRPr>
          </a:p>
        </p:txBody>
      </p:sp>
      <p:pic>
        <p:nvPicPr>
          <p:cNvPr id="3" name="Picture 2" descr="C:\Users\user\Desktop\kisspng-airplane-aircraft-clip-art-portable-network-graphi-5b8df413df5466.2116739515360297159148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928794" cy="1028690"/>
          </a:xfrm>
          <a:prstGeom prst="rect">
            <a:avLst/>
          </a:prstGeom>
          <a:noFill/>
        </p:spPr>
      </p:pic>
      <p:pic>
        <p:nvPicPr>
          <p:cNvPr id="11" name="Picture 2" descr="C:\Users\user\Desktop\kisspng-cruise-journal-for-children-a-day-to-day-diary-of-cruise-ship-png-transparent-5aa1fd03cb74c5.4203989415205655078334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928670"/>
            <a:ext cx="1714480" cy="1066788"/>
          </a:xfrm>
          <a:prstGeom prst="rect">
            <a:avLst/>
          </a:prstGeom>
          <a:noFill/>
        </p:spPr>
      </p:pic>
      <p:pic>
        <p:nvPicPr>
          <p:cNvPr id="12" name="Picture 3" descr="C:\Users\user\Desktop\kisspng-toy-train-rail-transport-high-speed-rail-clip-art-a-blue-pattern-a-silhouette-of-a-high-iron-5aa279fabe82d4.5918684215205974987803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857892"/>
            <a:ext cx="1956734" cy="10001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967742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28307E-6 L -0.0085 -0.552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" y="-27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user\Desktop\og_og_1468927841223810622.jpg"/>
          <p:cNvPicPr/>
          <p:nvPr/>
        </p:nvPicPr>
        <p:blipFill rotWithShape="1">
          <a:blip r:embed="rId2" cstate="print"/>
          <a:srcRect l="16568" r="14384" b="1417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5500694" y="857232"/>
            <a:ext cx="1440160" cy="36004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1800" b="1" dirty="0" err="1" smtClean="0">
                <a:solidFill>
                  <a:schemeClr val="tx1"/>
                </a:solidFill>
              </a:rPr>
              <a:t>Barabinsk</a:t>
            </a:r>
            <a:endParaRPr lang="ru-RU" sz="1800" b="1" dirty="0">
              <a:solidFill>
                <a:schemeClr val="tx1"/>
              </a:solidFill>
            </a:endParaRPr>
          </a:p>
        </p:txBody>
      </p:sp>
      <p:pic>
        <p:nvPicPr>
          <p:cNvPr id="3" name="Picture 2" descr="C:\Users\user\Desktop\kisspng-airplane-aircraft-clip-art-portable-network-graphi-5b8df413df5466.2116739515360297159148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928794" cy="1028690"/>
          </a:xfrm>
          <a:prstGeom prst="rect">
            <a:avLst/>
          </a:prstGeom>
          <a:noFill/>
        </p:spPr>
      </p:pic>
      <p:pic>
        <p:nvPicPr>
          <p:cNvPr id="11" name="Picture 2" descr="C:\Users\user\Desktop\kisspng-cruise-journal-for-children-a-day-to-day-diary-of-cruise-ship-png-transparent-5aa1fd03cb74c5.4203989415205655078334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928670"/>
            <a:ext cx="1714480" cy="1066788"/>
          </a:xfrm>
          <a:prstGeom prst="rect">
            <a:avLst/>
          </a:prstGeom>
          <a:noFill/>
        </p:spPr>
      </p:pic>
      <p:pic>
        <p:nvPicPr>
          <p:cNvPr id="12" name="Picture 3" descr="C:\Users\user\Desktop\kisspng-toy-train-rail-transport-high-speed-rail-clip-art-a-blue-pattern-a-silhouette-of-a-high-iron-5aa279fabe82d4.5918684215205974987803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143116"/>
            <a:ext cx="1956734" cy="10001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967742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user\Desktop\og_og_1468927841223810622.jpg"/>
          <p:cNvPicPr/>
          <p:nvPr/>
        </p:nvPicPr>
        <p:blipFill rotWithShape="1">
          <a:blip r:embed="rId2" cstate="print"/>
          <a:srcRect l="16568" r="14384" b="1417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5500694" y="857232"/>
            <a:ext cx="1440160" cy="36004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1800" b="1" dirty="0" err="1" smtClean="0">
                <a:solidFill>
                  <a:schemeClr val="tx1"/>
                </a:solidFill>
              </a:rPr>
              <a:t>Barabinsk</a:t>
            </a:r>
            <a:endParaRPr lang="ru-RU" sz="1800" b="1" dirty="0">
              <a:solidFill>
                <a:schemeClr val="tx1"/>
              </a:solidFill>
            </a:endParaRPr>
          </a:p>
        </p:txBody>
      </p:sp>
      <p:pic>
        <p:nvPicPr>
          <p:cNvPr id="3" name="Picture 2" descr="C:\Users\user\Desktop\kisspng-airplane-aircraft-clip-art-portable-network-graphi-5b8df413df5466.2116739515360297159148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928794" cy="1028690"/>
          </a:xfrm>
          <a:prstGeom prst="rect">
            <a:avLst/>
          </a:prstGeom>
          <a:noFill/>
        </p:spPr>
      </p:pic>
      <p:pic>
        <p:nvPicPr>
          <p:cNvPr id="11" name="Picture 2" descr="C:\Users\user\Desktop\kisspng-cruise-journal-for-children-a-day-to-day-diary-of-cruise-ship-png-transparent-5aa1fd03cb74c5.4203989415205655078334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928670"/>
            <a:ext cx="1714480" cy="1066788"/>
          </a:xfrm>
          <a:prstGeom prst="rect">
            <a:avLst/>
          </a:prstGeom>
          <a:noFill/>
        </p:spPr>
      </p:pic>
      <p:pic>
        <p:nvPicPr>
          <p:cNvPr id="12" name="Picture 3" descr="C:\Users\user\Desktop\kisspng-toy-train-rail-transport-high-speed-rail-clip-art-a-blue-pattern-a-silhouette-of-a-high-iron-5aa279fabe82d4.5918684215205974987803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143116"/>
            <a:ext cx="1956734" cy="1000108"/>
          </a:xfrm>
          <a:prstGeom prst="rect">
            <a:avLst/>
          </a:prstGeom>
          <a:noFill/>
        </p:spPr>
      </p:pic>
      <p:pic>
        <p:nvPicPr>
          <p:cNvPr id="13" name="Picture 2" descr="C:\Users\user\Desktop\List-of-the-Top-Bus-Rental-Companies-in-Sharjah-with-Contact-Details.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7F6FE"/>
              </a:clrFrom>
              <a:clrTo>
                <a:srgbClr val="F7F6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643578"/>
            <a:ext cx="2158973" cy="12144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967742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62535E-7 L -0.004 -0.369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-18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</TotalTime>
  <Words>306</Words>
  <Application>Microsoft Office PowerPoint</Application>
  <PresentationFormat>Экран (4:3)</PresentationFormat>
  <Paragraphs>100</Paragraphs>
  <Slides>37</Slides>
  <Notes>0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The 1st group  Make sentences in  right order. </vt:lpstr>
      <vt:lpstr>The 1st group  Make sentences in  right order.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Stay true (T) or false (F).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Krokoz™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1</dc:creator>
  <cp:lastModifiedBy>Вячеслав</cp:lastModifiedBy>
  <cp:revision>53</cp:revision>
  <dcterms:created xsi:type="dcterms:W3CDTF">2016-08-01T00:44:01Z</dcterms:created>
  <dcterms:modified xsi:type="dcterms:W3CDTF">2020-02-13T21:30:05Z</dcterms:modified>
</cp:coreProperties>
</file>