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5" r:id="rId8"/>
    <p:sldId id="266" r:id="rId9"/>
    <p:sldId id="298" r:id="rId10"/>
    <p:sldId id="307" r:id="rId11"/>
    <p:sldId id="260" r:id="rId12"/>
    <p:sldId id="261" r:id="rId13"/>
    <p:sldId id="268" r:id="rId14"/>
    <p:sldId id="269" r:id="rId15"/>
    <p:sldId id="267" r:id="rId16"/>
    <p:sldId id="273" r:id="rId17"/>
    <p:sldId id="274" r:id="rId18"/>
    <p:sldId id="282" r:id="rId19"/>
    <p:sldId id="284" r:id="rId20"/>
    <p:sldId id="285" r:id="rId21"/>
    <p:sldId id="286" r:id="rId22"/>
    <p:sldId id="291" r:id="rId23"/>
    <p:sldId id="259" r:id="rId24"/>
    <p:sldId id="287" r:id="rId25"/>
    <p:sldId id="288" r:id="rId26"/>
    <p:sldId id="289" r:id="rId27"/>
    <p:sldId id="292" r:id="rId28"/>
    <p:sldId id="293" r:id="rId29"/>
    <p:sldId id="294" r:id="rId30"/>
    <p:sldId id="272" r:id="rId31"/>
    <p:sldId id="295" r:id="rId32"/>
    <p:sldId id="299" r:id="rId33"/>
    <p:sldId id="275" r:id="rId34"/>
    <p:sldId id="300" r:id="rId35"/>
    <p:sldId id="301" r:id="rId36"/>
    <p:sldId id="303" r:id="rId37"/>
    <p:sldId id="302" r:id="rId38"/>
    <p:sldId id="304" r:id="rId39"/>
    <p:sldId id="305" r:id="rId40"/>
    <p:sldId id="306" r:id="rId41"/>
    <p:sldId id="30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31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9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7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1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9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7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14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0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A8D76-1419-495E-B8AE-0005C909AB66}" type="datetimeFigureOut">
              <a:rPr lang="ru-RU" smtClean="0"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969C-E0F8-4394-9727-91D49E5767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4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772400" cy="1728193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73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Бранное, трудное время</a:t>
            </a:r>
            <a:r>
              <a:rPr lang="ru-RU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Урок – игра по повести Н.В. Гоголя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«Тарас Бульба»</a:t>
            </a:r>
            <a:endParaRPr lang="ru-RU" b="1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4"/>
            <a:ext cx="7776864" cy="3559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 ком идёт речь: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Дверь распахнулась со </a:t>
            </a:r>
            <a:r>
              <a:rPr lang="ru-RU" sz="3900" b="1" dirty="0" err="1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скрыпом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и девушка на поре семнадцатой весны.. Робко оглядываясь и не выпуская деревянной ручки, переступила через порог. ..Горели приветно, будто звёздочки, ясные очи; блистало красное коралловое монисто, и от орлиных очей парубка не могла укрыться даже краска, стыдливо вспыхнувшая на щеках её»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04048" y="5173630"/>
            <a:ext cx="3789027" cy="14401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Ганна, Майская ночь, или утопленница»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8" y="1020679"/>
            <a:ext cx="4267200" cy="556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2381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5504" y="404664"/>
            <a:ext cx="7772400" cy="1728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7300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 вкусе того бранного, трудного времени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5504" y="2420888"/>
            <a:ext cx="8032920" cy="384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В повести  «Тарас Бульба»  воссоздан национальный и исторический колорит «бранного, трудного времени». Во многом этому способствует использование соответствующей лексики.</a:t>
            </a:r>
          </a:p>
          <a:p>
            <a:pPr marL="0" indent="0">
              <a:buNone/>
            </a:pP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Проверим, как вы её усвоили.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6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Сухая лепёшка из пшеничной муки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КОРЖ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74011" y="3068960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Жидкая каша с салом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46119" y="3068960"/>
            <a:ext cx="2438249" cy="626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КУЛИШ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едро для дёгтя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984297"/>
            <a:ext cx="2432140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МАЗНИЦА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82854" y="508518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Глиняная кружка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356617" y="4918189"/>
            <a:ext cx="252775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КУХОЛЬ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Плоская бутыль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56247" y="5710277"/>
            <a:ext cx="219596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СУЛЕЯ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27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Свитка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ПОЛУКАФТАН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2710447"/>
            <a:ext cx="3073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/>
              <a:t>М</a:t>
            </a:r>
            <a:r>
              <a:rPr lang="ru-RU" b="1" dirty="0" err="1" smtClean="0"/>
              <a:t>азунчик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1223" y="2647764"/>
            <a:ext cx="2726281" cy="842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4600" b="1" dirty="0" smtClean="0"/>
              <a:t>балованный сынок</a:t>
            </a:r>
            <a:endParaRPr lang="ru-RU" sz="46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Крамари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3984297"/>
            <a:ext cx="2432140" cy="59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ТОРГОВЦЫ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9721" y="4918189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Аргамак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220073" y="4797152"/>
            <a:ext cx="2977432" cy="913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Верховая лошадь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Широкий плащ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436096" y="5872687"/>
            <a:ext cx="2195965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ЕПАНЧА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966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1"/>
            <a:ext cx="4320480" cy="11807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Гайдук</a:t>
            </a:r>
            <a:endParaRPr lang="ru-RU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27326" y="2230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«Словесный марафон»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36096" y="1752601"/>
            <a:ext cx="2448272" cy="596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СОЛДАТ</a:t>
            </a:r>
            <a:endParaRPr lang="ru-RU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6" y="2710447"/>
            <a:ext cx="3073853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Секира</a:t>
            </a:r>
            <a:endParaRPr lang="ru-RU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71223" y="2647764"/>
            <a:ext cx="2726281" cy="842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ТОПОР</a:t>
            </a:r>
            <a:endParaRPr lang="ru-RU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74011" y="40050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Коханка</a:t>
            </a:r>
            <a:endParaRPr lang="ru-RU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860032" y="3717032"/>
            <a:ext cx="3528392" cy="857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Любимая девушка</a:t>
            </a:r>
            <a:endParaRPr lang="ru-RU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59721" y="4918189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Ласун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60032" y="4797152"/>
            <a:ext cx="3744416" cy="91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Лакомка, сластёна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74011" y="5872687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Турбан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4572000" y="5710277"/>
            <a:ext cx="3625505" cy="9544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/>
              <a:t>Н</a:t>
            </a:r>
            <a:r>
              <a:rPr lang="ru-RU" b="1" dirty="0" smtClean="0"/>
              <a:t>ародный струнный инструмент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726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Рисунок 5" descr="казаки запорожск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30" y="1556792"/>
            <a:ext cx="7862700" cy="4542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Гоголь Запорожцы спасаютс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10" y="1589069"/>
            <a:ext cx="7826120" cy="4509889"/>
          </a:xfrm>
          <a:prstGeom prst="rect">
            <a:avLst/>
          </a:prstGeom>
        </p:spPr>
      </p:pic>
      <p:pic>
        <p:nvPicPr>
          <p:cNvPr id="8" name="Рисунок 7" descr="Битва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7908"/>
            <a:ext cx="4572000" cy="394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апорожцы (2).jpg"/>
          <p:cNvPicPr>
            <a:picLocks noChangeAspect="1"/>
          </p:cNvPicPr>
          <p:nvPr/>
        </p:nvPicPr>
        <p:blipFill rotWithShape="1">
          <a:blip r:embed="rId6"/>
          <a:srcRect l="27811"/>
          <a:stretch/>
        </p:blipFill>
        <p:spPr>
          <a:xfrm>
            <a:off x="4692154" y="2564904"/>
            <a:ext cx="405150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1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916832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События повести  «Тарас Бульба»  разворачиваются в «тяжёлом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XV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веке», когда  «бранным пламенем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объялся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древле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мирный славянский дух». В Сечи, указывает автор, было множество  « закалённых рыцарей», мысливших, что «.. Неприлично благородному человеку быть без битвы».</a:t>
            </a:r>
          </a:p>
          <a:p>
            <a:pPr marL="0" indent="0">
              <a:buNone/>
            </a:pP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 славных воинах –запорожцах пойдет речь далее.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700808"/>
            <a:ext cx="8280920" cy="39604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«Как  схватились все! Как вскипел куренной атаман.., увидевши, что лучшей половины куреня его нет! Разом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вбился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он с остальными своими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незамайковцами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 самую середину. В гневе иссёк в капусту первого попавшегося, многих конников сбил с коней… пробрался к пушкарям и уже отбил одну пушку»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91880" y="5661248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КУКУБЕНКО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38884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0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700808"/>
            <a:ext cx="8280920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«Так есть же такие, которые бьют вас, собак! – сказал он, кинувшись на него. И уж так –то рубились они! И наплечники, и зерцала погнулись у обоих от ударов. Разрубил на нём вражий лях железную рубашку, достав лезвием до самого тела: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зачервонела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козацкая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рубашка. Но не поглядел на то, замахнулся всей жилистой рукой ( тяжела была коренастая рука) и оглушил его внезапно по голове. Разлетелась медная шапка, зашатался и грянулся лях… 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411344" y="5805264"/>
            <a:ext cx="393794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Мосий</a:t>
            </a:r>
            <a:r>
              <a:rPr lang="ru-RU" b="1" dirty="0" smtClean="0"/>
              <a:t> Шило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1" y="1412776"/>
            <a:ext cx="3096344" cy="4787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8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16632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51520" y="1700808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«А уж неприятельская сила окружила со всех сторон лес. А на (героя) уже наскочило вдруг шестеро; но не в добрый час, видно, наскочило: с одного полетела голова, другой перевернулся, отступивши; угодило копьём в ребро третьего; четвёртый был поотважней, уклонился головой от пули, и попала в конскую грудь горячая пуля, - вздыбился бешеный конь, грянулся о землю и задавил под собою всадника… уже вновь схватилось с (героем) мало не восемь разом».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660232" y="5797100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Остап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8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«Тарас Бульба», эта дивная эпопея, написанная кистью смелою и широкою, это очерк героической жизни …»  </a:t>
            </a:r>
          </a:p>
          <a:p>
            <a:pPr marL="0" indent="0">
              <a:buNone/>
            </a:pPr>
            <a:r>
              <a:rPr lang="ru-RU" sz="36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</a:t>
            </a:r>
            <a:r>
              <a:rPr lang="ru-RU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В.Г. Белинский</a:t>
            </a:r>
            <a:endParaRPr lang="ru-RU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1556792"/>
            <a:ext cx="57961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воинские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должности у запорожцев.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71" y="3957779"/>
            <a:ext cx="2736304" cy="2753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95536" y="314096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СОТНИК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6178" y="3933056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ЕСАУЛ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96177" y="4722463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КОШЕВОЙ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51520" y="5511870"/>
            <a:ext cx="3240359" cy="941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КУРЕННОЙ АТАМАН</a:t>
            </a:r>
            <a:endParaRPr lang="ru-RU" sz="3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02" y="1196752"/>
            <a:ext cx="2968373" cy="252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build="p"/>
      <p:bldP spid="13" grpId="0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-22222" y="1247128"/>
            <a:ext cx="536600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виды оружия,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оторыми пользовались  запорожцы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77387" y="2924944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ПАЛИЦА</a:t>
            </a:r>
            <a:endParaRPr lang="ru-RU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987824" y="291699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СЕКИРА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51520" y="407707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ПАЛАШ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39752" y="3969362"/>
            <a:ext cx="3240359" cy="94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sz="3800" b="1" dirty="0" smtClean="0"/>
              <a:t>КОПЬЁ</a:t>
            </a:r>
            <a:endParaRPr lang="ru-RU" sz="3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1630"/>
            <a:ext cx="2897882" cy="475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51520" y="530120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АЛЕБАРДА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863372" y="5157192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ПИЩАЛЬ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8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8262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65000"/>
                <a:alpha val="6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«Званье вершить ратные дела»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36568" y="1247128"/>
            <a:ext cx="39753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имена славных воинов - запорожцев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77387" y="2924944"/>
            <a:ext cx="27104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Мосий</a:t>
            </a:r>
            <a:r>
              <a:rPr lang="ru-RU" b="1" dirty="0" smtClean="0"/>
              <a:t> Шило</a:t>
            </a:r>
            <a:endParaRPr lang="ru-RU" b="1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5712" y="3567654"/>
            <a:ext cx="261185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Степан </a:t>
            </a:r>
            <a:r>
              <a:rPr lang="ru-RU" b="1" dirty="0" err="1" smtClean="0"/>
              <a:t>Гуска</a:t>
            </a:r>
            <a:endParaRPr lang="ru-RU" b="1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6568" y="4215726"/>
            <a:ext cx="3240359" cy="725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Кукубенко</a:t>
            </a:r>
            <a:endParaRPr lang="ru-RU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85712" y="4761148"/>
            <a:ext cx="219311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Бовдюг</a:t>
            </a:r>
            <a:endParaRPr lang="ru-RU" b="1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295073" y="5301208"/>
            <a:ext cx="2404719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Охрим </a:t>
            </a:r>
            <a:r>
              <a:rPr lang="ru-RU" b="1" dirty="0" err="1" smtClean="0"/>
              <a:t>Гуска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2" y="1237936"/>
            <a:ext cx="4176463" cy="273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89278" y="6065912"/>
            <a:ext cx="240471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Балабан</a:t>
            </a:r>
            <a:endParaRPr lang="ru-RU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1" y="4077072"/>
            <a:ext cx="4176463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7387" y="1567902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«..весь был он создан для бранной тревоги и отличался грубой прямотой своего нрава. Он любил простую жизнь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козаков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перессорился с теми из своих товарищей, которые были наклонны к варшавской стороне, называя их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холопьями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польских панов. Вечно неугомонный, он считал себя законным защитником Православия».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97229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332057" y="5873590"/>
            <a:ext cx="2976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 </a:t>
            </a:r>
            <a:r>
              <a:rPr lang="ru-RU" b="1" dirty="0" smtClean="0"/>
              <a:t>Тарас Бульба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733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7387" y="1567902"/>
            <a:ext cx="8280920" cy="20051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О Тарасе Бульбе в повести сказано: «..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положил себе правило, что в трёх случаях всегда следует взяться за саблю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..» Перечислите эти случаи.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42723" y="3933056"/>
            <a:ext cx="8280920" cy="2520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«Когда комиссары не уважили в чём старшин и стояли перед ними в шапках, когда поглумились над Православием  и не почтили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предковского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закона и, наконец, когда враги были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бусурманы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 турки, против которых он считал во всяком случае позволительным поднять оружие во славу христианства»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563887" y="1567901"/>
            <a:ext cx="4994419" cy="25091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Тарас Бульба утверждал: 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тот ещё добрый воин, кто не потерял духа в важном деле, а тот добрый воин, кто …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 Продолжите фразу.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81218" y="4096203"/>
            <a:ext cx="5159756" cy="25202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«Кто и на безделье не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соскучит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кто всё вытерпит, и хоть ты ему что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хочь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а он всё- таки поставит на своём»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2" y="1772816"/>
            <a:ext cx="3200400" cy="4029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4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5" y="1567901"/>
            <a:ext cx="8090762" cy="27972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«Впереди других понёсся витязь всех бойчее, всех красивее. Так и летели чёрные волосы из –под медной его шапки.. Он между тем, объятый пылом и жаром битвы понёсся, как молодой борзой пёс, красивейший, быстрейший 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молодший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всех в стае»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81218" y="5805263"/>
            <a:ext cx="2579878" cy="811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Андрий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1630"/>
            <a:ext cx="3312368" cy="42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8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5" y="1567901"/>
            <a:ext cx="8090762" cy="279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отказался от родины, заявив: «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Кто сказал, что моя отчизна Украина? Кто дал мне её в отчизны? Отчизна есть то…»</a:t>
            </a:r>
          </a:p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Что же такое родина в представлении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Андрия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445739" y="3789040"/>
            <a:ext cx="4824536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«..чего ищет душа наша, что милее для неё всего. Отчизна моя – ты!»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7" y="1534471"/>
            <a:ext cx="3168352" cy="376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11183" y="-32546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5" y="1567901"/>
            <a:ext cx="8090762" cy="3373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«Ему, казалось, был на роду написан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битвенный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путь и трудное званье вершить ратные дела. Уже испытанной уверенностью стали теперь означаться его движения, и в них не могли не быть заметны наклонности будущего вождя. Крепостью дышало его тело, и рыцарские качества уже приобрели широкую силу льва»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868144" y="5409220"/>
            <a:ext cx="2686912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Остап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99" y="1567901"/>
            <a:ext cx="3806286" cy="474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2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32655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77387" y="-32546"/>
            <a:ext cx="82809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«Богатырь Бульба с своими могучими сыновьями»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635896" y="1567901"/>
            <a:ext cx="4922410" cy="1645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С какими словами Остап обратился к товарищам перед казнью?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923928" y="3461654"/>
            <a:ext cx="4824536" cy="2919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« Дай же, Боже, чтобы все, какие тут ни стоят еретики, не услышали нечестивые, как мучится христианин! Чтобы ни один из нас не промолвил ни одного слова!»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0" y="1412776"/>
            <a:ext cx="3394845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9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070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6479" y="1145448"/>
            <a:ext cx="756084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Назовите имя российской  самодержицы, оказавшей милость жительнице далёкого малороссийского села Диканьки. В чём состояла царская милость?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34" y="1145448"/>
            <a:ext cx="4069666" cy="55248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4653136"/>
            <a:ext cx="49685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 просьбе 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Вакулы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Екатерина </a:t>
            </a:r>
            <a:r>
              <a:rPr lang="en-US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II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подарила свои черевички Оксане.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2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0755"/>
            <a:ext cx="8100900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7992888" cy="5976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0755"/>
            <a:ext cx="7776864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3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30671" y="-64235"/>
            <a:ext cx="9144000" cy="692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«Мысль изречённая»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94" y="3429000"/>
            <a:ext cx="3389708" cy="316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02583" y="1052736"/>
            <a:ext cx="8234778" cy="114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Назовите афоризмы, использованные в повести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952" y="3634176"/>
            <a:ext cx="5133112" cy="9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«Добре, сынку, добре!»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2583" y="2161919"/>
            <a:ext cx="7681785" cy="1051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«Есть еще порох в пороховницах?»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5617" y="2852936"/>
            <a:ext cx="7564735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«Терпи, казак – атаманом будешь»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23402" y="4364459"/>
            <a:ext cx="532859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«Нет уз святее товарищества»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-768" y="5787437"/>
            <a:ext cx="5508871" cy="918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«Нет силы сильнее веры»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5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«- А поворотись-ка, сын! Экой ты смешной какой! Что это на вас за поповские подрясники?»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04" y="1186392"/>
            <a:ext cx="3200400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1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68" y="1052736"/>
            <a:ext cx="5823608" cy="4195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«Боже, благослови! Будьте здоровы, сынки! Дай же боже, чтоб вы на войне всегда  были удачливы!»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517232"/>
            <a:ext cx="8568952" cy="1442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«Она приникла к изголовью дорогих сыновей своих..; она глядела на них .. и не могла наглядеться…»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5442"/>
            <a:ext cx="405526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«Степь чем далее, тем становилась прекраснее. Тогда весь юг, всё то пространство, которое составляет нынешнюю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Новороссию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было зелёною, девственною пустынею…»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576064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5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Эх, как важно развернулся! Фу ты, какая пышная фигура!»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86392"/>
            <a:ext cx="5112568" cy="375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40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5301208"/>
            <a:ext cx="8712968" cy="165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И ударили со всех сторон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козаки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, сбили и смешали их, и сами смешались…»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32859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9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2060848"/>
            <a:ext cx="485013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Как хлебный колос, подрезанный серпом, как молодой барашек, почуявший под сердцем смертельное железо, повис он головой и повалился на траву, не сказавши ни  одного слова».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52026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9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2060848"/>
            <a:ext cx="4850134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И обняло горе старую голову… Сурово и равнодушно глядел он на всё, и на неподвижном лице его выступала неугасимая горесть…»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6392"/>
            <a:ext cx="3456384" cy="443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8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2070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6479" y="1145448"/>
            <a:ext cx="7560840" cy="285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ru-RU" sz="38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«.. И по ту сторону Диканьки, и по эту сторону Диканьки только и речей было что про неё. Парубки гуртом провозгласили, что лучшей девки и не было ещё никогда и не будет никогда на селе».                                                                      Кто же эта первая красавица Диканьки?</a:t>
            </a:r>
            <a:endParaRPr lang="ru-RU" sz="3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4653136"/>
            <a:ext cx="496855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Оксана. «Ночь перед рождеством»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93" y="980728"/>
            <a:ext cx="3920480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4264"/>
            <a:ext cx="82809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«Иллюстрация эпизода»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042346" y="1772816"/>
            <a:ext cx="4850134" cy="4105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 Радость блеснула в очах его. Он увидел выдвинувшиеся из-за кустарника четыре кормы, собрал всю силу голоса и закричал:</a:t>
            </a:r>
          </a:p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- К берегу! К берегу, хлопцы!...  На этот раз ветер дунул с другой стороны, и все слова были услышаны </a:t>
            </a:r>
            <a:r>
              <a:rPr lang="ru-RU" sz="3600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козаками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6392"/>
            <a:ext cx="3460303" cy="469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101877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23528" y="548680"/>
            <a:ext cx="8568952" cy="6048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Приступая к работе над «Тарасом Бульбой»,  Гоголь признавался в письме к Погодину: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Запасаюсь и тщусь сколько возможно надышаться стариной»</a:t>
            </a: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                                    Соприкосновение с замечательным гоголевским творением позволило и нам вдохнуть « сколько возможно» воздуха « бранного, трудного времени», ощутить атмосферу Запорожской Сечи – «гнезда», откуда, по словам писателя, «вылетают все те гордые и крепкие, как львы! Откуда разливается воля и казачество на всю Украину!</a:t>
            </a:r>
          </a:p>
          <a:p>
            <a:pPr marL="0" indent="0">
              <a:buNone/>
            </a:pP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Хочется надеяться, что нравственные уроки произведения не пройдут для вас бесследно.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2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343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Перед вами растение – один из видов папоротника. Приходилось ли вам видеть его цветение? 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акой гоголевский герой имел счастье (или несчастье) воочию наблюдать это чудо. Назовите героя и произведение. 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5159992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Петрусь. «Вечер накануне Ивана Купалы»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43" y="3690593"/>
            <a:ext cx="3240360" cy="2971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8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4"/>
            <a:ext cx="7776864" cy="3847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</a:t>
            </a: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Нередко бывало по всему миру, что земля тряслась.. Но старики, которые живут и в Венгрии и Галичской земле, лучше знают это и говорят: что то хочет подняться выросший в земле великий, великий мертвец и трясёт землю».                                                                                                                       </a:t>
            </a:r>
            <a:r>
              <a:rPr lang="ru-RU" sz="41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какой из повестей Н.В Гоголя дано необычное объяснение причин землетрясений?</a:t>
            </a:r>
            <a:endParaRPr lang="ru-RU" sz="41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175448" y="5157192"/>
            <a:ext cx="4968552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«Страшная месть»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5304"/>
            <a:ext cx="3600400" cy="4711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19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1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Скучно на этом свете, господа!».                                                                                                                      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Какую из повестей Н.В Гоголя венчает эта сакраментальная фраза?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807308" y="5151541"/>
            <a:ext cx="5048659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«Повесть о том, как поссорились Иван Иванович с Иваном Никифоровичем 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897349"/>
            <a:ext cx="3662846" cy="52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19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Описания природы играют важную роль в произведениях Гоголя. Две повести «Вечеров..» даже начинаются с пейзажа.                      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Как  упоителен, как роскошен летний день в Малороссии!».                                                                                                                       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Какая из повестей имеет  такое начало?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796136" y="5173630"/>
            <a:ext cx="2996939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b="1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Сорочинская</a:t>
            </a: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ярмарка»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5305"/>
            <a:ext cx="5544617" cy="45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7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2" b="16418"/>
          <a:stretch/>
        </p:blipFill>
        <p:spPr bwMode="auto">
          <a:xfrm>
            <a:off x="-19976" y="-31872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326" y="2230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«Разминка»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67544" y="1165305"/>
            <a:ext cx="7776864" cy="319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какой повести сборника </a:t>
            </a:r>
            <a:r>
              <a:rPr lang="ru-RU" sz="3900" b="1" dirty="0" smtClean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 Старухи выдумали, что с той поры все утопленницы выходили в лунную ночь в панский сад греться на месяце…»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04048" y="5173630"/>
            <a:ext cx="3789027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«Майская ночь, или утопленница»</a:t>
            </a:r>
            <a:endParaRPr lang="ru-RU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4872"/>
            <a:ext cx="6192688" cy="4120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1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allAtOnce"/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1815</Words>
  <Application>Microsoft Office PowerPoint</Application>
  <PresentationFormat>Экран (4:3)</PresentationFormat>
  <Paragraphs>153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«Бранное, трудное время»</vt:lpstr>
      <vt:lpstr>Презентация PowerPoint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«Разминка»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«Бранное, трудное время»</dc:title>
  <dc:creator>DNA7 X86</dc:creator>
  <cp:lastModifiedBy>DNA7 X86</cp:lastModifiedBy>
  <cp:revision>39</cp:revision>
  <dcterms:created xsi:type="dcterms:W3CDTF">2015-05-10T14:00:20Z</dcterms:created>
  <dcterms:modified xsi:type="dcterms:W3CDTF">2015-05-14T03:33:20Z</dcterms:modified>
</cp:coreProperties>
</file>