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F7CF"/>
          </a:solidFill>
        </a:fill>
      </a:tcStyle>
    </a:wholeTbl>
    <a:band2H>
      <a:tcTxStyle/>
      <a:tcStyle>
        <a:tcBdr/>
        <a:fill>
          <a:solidFill>
            <a:srgbClr val="F0FB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9240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Trebuchet MS"/>
      </a:defRPr>
    </a:lvl1pPr>
    <a:lvl2pPr indent="228600" latinLnBrk="0">
      <a:defRPr sz="1200">
        <a:latin typeface="+mj-lt"/>
        <a:ea typeface="+mj-ea"/>
        <a:cs typeface="+mj-cs"/>
        <a:sym typeface="Trebuchet MS"/>
      </a:defRPr>
    </a:lvl2pPr>
    <a:lvl3pPr indent="457200" latinLnBrk="0">
      <a:defRPr sz="1200">
        <a:latin typeface="+mj-lt"/>
        <a:ea typeface="+mj-ea"/>
        <a:cs typeface="+mj-cs"/>
        <a:sym typeface="Trebuchet MS"/>
      </a:defRPr>
    </a:lvl3pPr>
    <a:lvl4pPr indent="685800" latinLnBrk="0">
      <a:defRPr sz="1200">
        <a:latin typeface="+mj-lt"/>
        <a:ea typeface="+mj-ea"/>
        <a:cs typeface="+mj-cs"/>
        <a:sym typeface="Trebuchet MS"/>
      </a:defRPr>
    </a:lvl4pPr>
    <a:lvl5pPr indent="914400" latinLnBrk="0">
      <a:defRPr sz="1200">
        <a:latin typeface="+mj-lt"/>
        <a:ea typeface="+mj-ea"/>
        <a:cs typeface="+mj-cs"/>
        <a:sym typeface="Trebuchet MS"/>
      </a:defRPr>
    </a:lvl5pPr>
    <a:lvl6pPr indent="1143000" latinLnBrk="0">
      <a:defRPr sz="1200">
        <a:latin typeface="+mj-lt"/>
        <a:ea typeface="+mj-ea"/>
        <a:cs typeface="+mj-cs"/>
        <a:sym typeface="Trebuchet MS"/>
      </a:defRPr>
    </a:lvl6pPr>
    <a:lvl7pPr indent="1371600" latinLnBrk="0">
      <a:defRPr sz="1200">
        <a:latin typeface="+mj-lt"/>
        <a:ea typeface="+mj-ea"/>
        <a:cs typeface="+mj-cs"/>
        <a:sym typeface="Trebuchet MS"/>
      </a:defRPr>
    </a:lvl7pPr>
    <a:lvl8pPr indent="1600200" latinLnBrk="0">
      <a:defRPr sz="1200">
        <a:latin typeface="+mj-lt"/>
        <a:ea typeface="+mj-ea"/>
        <a:cs typeface="+mj-cs"/>
        <a:sym typeface="Trebuchet MS"/>
      </a:defRPr>
    </a:lvl8pPr>
    <a:lvl9pPr indent="1828800" latinLnBrk="0">
      <a:defRPr sz="1200"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ectangle 11"/>
          <p:cNvSpPr/>
          <p:nvPr/>
        </p:nvSpPr>
        <p:spPr>
          <a:xfrm>
            <a:off x="0" y="-1"/>
            <a:ext cx="9144000" cy="3866922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Rectangle 12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73795" y="5052545"/>
            <a:ext cx="5637011" cy="8821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17581" y="3132290"/>
            <a:ext cx="7175352" cy="1793167"/>
          </a:xfrm>
          <a:prstGeom prst="rect">
            <a:avLst/>
          </a:prstGeom>
        </p:spPr>
        <p:txBody>
          <a:bodyPr>
            <a:normAutofit/>
          </a:bodyPr>
          <a:lstStyle>
            <a:lvl1pPr marL="640080" indent="-457200" algn="l">
              <a:defRPr sz="5400"/>
            </a:lvl1pPr>
          </a:lstStyle>
          <a:p>
            <a:r>
              <a:t>Текст заголовка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288" y="4372168"/>
            <a:ext cx="6512512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143000" y="731519"/>
            <a:ext cx="6400800" cy="347472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tangle 7"/>
          <p:cNvSpPr/>
          <p:nvPr/>
        </p:nvSpPr>
        <p:spPr>
          <a:xfrm>
            <a:off x="0" y="-1"/>
            <a:ext cx="9144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Rectangle 8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7" cy="242334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022437" y="4607511"/>
            <a:ext cx="5970496" cy="8354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1pPr>
            <a:lvl2pPr marL="0" indent="4572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2pPr>
            <a:lvl3pPr marL="0" indent="9144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3pPr>
            <a:lvl4pPr marL="0" indent="13716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4pPr>
            <a:lvl5pPr marL="0" indent="1828800" algn="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21274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288" y="4372168"/>
            <a:ext cx="6512512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2999" y="731519"/>
            <a:ext cx="3346704" cy="347472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731519"/>
            <a:ext cx="3346704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1pPr>
            <a:lvl2pPr marL="0" indent="4572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2pPr>
            <a:lvl3pPr marL="0" indent="9144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3pPr>
            <a:lvl4pPr marL="0" indent="13716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4pPr>
            <a:lvl5pPr marL="0" indent="182880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301" y="731519"/>
            <a:ext cx="3346705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ClrTx/>
              <a:buSzTx/>
              <a:buFontTx/>
              <a:buNone/>
              <a:defRPr sz="2400" b="1">
                <a:gradFill flip="none" rotWithShape="1">
                  <a:gsLst>
                    <a:gs pos="0">
                      <a:srgbClr val="000000"/>
                    </a:gs>
                    <a:gs pos="40000">
                      <a:srgbClr val="404040"/>
                    </a:gs>
                    <a:gs pos="100000">
                      <a:srgbClr val="212745">
                        <a:alpha val="64999"/>
                      </a:srgbClr>
                    </a:gs>
                  </a:gsLst>
                  <a:lin ang="5400000" scaled="0"/>
                </a:gradFill>
              </a:defRPr>
            </a:pPr>
            <a:endParaRPr/>
          </a:p>
        </p:txBody>
      </p:sp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288" y="4372168"/>
            <a:ext cx="6512512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3288" y="4372168"/>
            <a:ext cx="6512512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6" cy="12584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93514" y="731519"/>
            <a:ext cx="4017086" cy="4894731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5764" y="3497802"/>
            <a:ext cx="3388661" cy="213951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0" y="3866920"/>
            <a:ext cx="9144000" cy="2991081"/>
          </a:xfrm>
          <a:prstGeom prst="rect">
            <a:avLst/>
          </a:prstGeom>
          <a:gradFill>
            <a:gsLst>
              <a:gs pos="0">
                <a:srgbClr val="FFFFFF">
                  <a:alpha val="92000"/>
                </a:srgbClr>
              </a:gs>
              <a:gs pos="37000">
                <a:srgbClr val="FFFFFF">
                  <a:alpha val="77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Rectangle 8"/>
          <p:cNvSpPr/>
          <p:nvPr/>
        </p:nvSpPr>
        <p:spPr>
          <a:xfrm>
            <a:off x="0" y="-1"/>
            <a:ext cx="9144000" cy="3866922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48000">
                <a:srgbClr val="FFFFFF">
                  <a:alpha val="63000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Rectangle 9"/>
          <p:cNvSpPr/>
          <p:nvPr/>
        </p:nvSpPr>
        <p:spPr>
          <a:xfrm>
            <a:off x="0" y="2652310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4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4475174" y="1143000"/>
            <a:ext cx="4114801" cy="3127806"/>
          </a:xfrm>
          <a:prstGeom prst="rect">
            <a:avLst/>
          </a:prstGeom>
          <a:effectLst>
            <a:reflection stA="23000" endPos="40000" dir="5400000" sy="-100000" algn="bl" rotWithShape="0"/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77887" y="1010485"/>
            <a:ext cx="3694115" cy="2163021"/>
          </a:xfrm>
          <a:prstGeom prst="rect">
            <a:avLst/>
          </a:prstGeom>
        </p:spPr>
        <p:txBody>
          <a:bodyPr anchor="b"/>
          <a:lstStyle>
            <a:lvl1pPr marL="182879">
              <a:spcBef>
                <a:spcPts val="300"/>
              </a:spcBef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7268" y="4464420"/>
            <a:ext cx="6383538" cy="11430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DD5FF"/>
            </a:gs>
            <a:gs pos="60000">
              <a:srgbClr val="FFFFFF"/>
            </a:gs>
            <a:gs pos="100000">
              <a:srgbClr val="5BB9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1000"/>
                </a:srgbClr>
              </a:gs>
              <a:gs pos="37000">
                <a:srgbClr val="FFFFFF">
                  <a:alpha val="76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9000"/>
                </a:srgbClr>
              </a:gs>
              <a:gs pos="48000">
                <a:srgbClr val="FFFFFF">
                  <a:alpha val="62000"/>
                </a:srgbClr>
              </a:gs>
              <a:gs pos="100000">
                <a:srgbClr val="B4DCFA">
                  <a:alpha val="79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tangle 8"/>
          <p:cNvSpPr/>
          <p:nvPr/>
        </p:nvSpPr>
        <p:spPr>
          <a:xfrm>
            <a:off x="0" y="3768304"/>
            <a:ext cx="9144000" cy="2286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30000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6000"/>
                </a:srgbClr>
              </a:gs>
              <a:gs pos="64999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rgbClr val="FFFFFF"/>
              </a:gs>
              <a:gs pos="56000">
                <a:srgbClr val="FFFFFF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583033" y="6220142"/>
            <a:ext cx="28273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 b="1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320040" marR="0" indent="-32004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Pct val="128000"/>
        <a:buFont typeface="Georgia"/>
        <a:buChar char="*"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C3260C"/>
        </a:buClr>
        <a:buSzTx/>
        <a:buFont typeface="Georgia"/>
        <a:buNone/>
        <a:tabLst/>
        <a:defRPr sz="4600" b="1" i="0" u="none" strike="noStrike" cap="none" spc="0" baseline="0">
          <a:gradFill flip="none" rotWithShape="1">
            <a:gsLst>
              <a:gs pos="0">
                <a:srgbClr val="000000"/>
              </a:gs>
              <a:gs pos="40000">
                <a:srgbClr val="404040"/>
              </a:gs>
              <a:gs pos="100000">
                <a:srgbClr val="212745">
                  <a:alpha val="64999"/>
                </a:srgbClr>
              </a:gs>
            </a:gsLst>
            <a:lin ang="5400000" scaled="0"/>
          </a:gra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228600" marR="0" indent="-18287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1pPr>
      <a:lvl2pPr marL="566927" marR="0" indent="-20116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2pPr>
      <a:lvl3pPr marL="863600" marR="0" indent="-2235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3pPr>
      <a:lvl4pPr marL="11658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4pPr>
      <a:lvl5pPr marL="149439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5pPr>
      <a:lvl6pPr marL="1768710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6pPr>
      <a:lvl7pPr marL="207046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7pPr>
      <a:lvl8pPr marL="2390502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8pPr>
      <a:lvl9pPr marL="2692254" marR="0" indent="-28738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C3260C"/>
        </a:buClr>
        <a:buSzPct val="130000"/>
        <a:buFont typeface="Georgia"/>
        <a:buChar char="*"/>
        <a:tabLst/>
        <a:defRPr sz="22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v=g6ADn177ba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Заголовок 1"/>
          <p:cNvSpPr txBox="1">
            <a:spLocks noGrp="1"/>
          </p:cNvSpPr>
          <p:nvPr>
            <p:ph type="title"/>
          </p:nvPr>
        </p:nvSpPr>
        <p:spPr>
          <a:xfrm>
            <a:off x="3167335" y="260647"/>
            <a:ext cx="3852938" cy="794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000"/>
            </a:lvl1pPr>
          </a:lstStyle>
          <a:p>
            <a:r>
              <a:t>Ninja family </a:t>
            </a:r>
          </a:p>
        </p:txBody>
      </p:sp>
      <p:pic>
        <p:nvPicPr>
          <p:cNvPr id="111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1" y="1193799"/>
            <a:ext cx="8248580" cy="447040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Выполнила: Шумелева Л.Г.…"/>
          <p:cNvSpPr txBox="1"/>
          <p:nvPr/>
        </p:nvSpPr>
        <p:spPr>
          <a:xfrm>
            <a:off x="1957733" y="5802415"/>
            <a:ext cx="5228534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Выполнила: Шумелева Л.Г.</a:t>
            </a:r>
          </a:p>
          <a:p>
            <a:r>
              <a:t>Учитель английского языка </a:t>
            </a:r>
          </a:p>
          <a:p>
            <a:r>
              <a:t>ГАОУ РМЭ «Лицей Бауманский»  г. Йошкар-Ола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Текст 3"/>
          <p:cNvSpPr txBox="1">
            <a:spLocks noGrp="1"/>
          </p:cNvSpPr>
          <p:nvPr>
            <p:ph type="body" sz="half" idx="4294967295"/>
          </p:nvPr>
        </p:nvSpPr>
        <p:spPr>
          <a:xfrm>
            <a:off x="-16805" y="620687"/>
            <a:ext cx="3419873" cy="4773448"/>
          </a:xfrm>
          <a:prstGeom prst="rect">
            <a:avLst/>
          </a:prstGeom>
        </p:spPr>
        <p:txBody>
          <a:bodyPr/>
          <a:lstStyle/>
          <a:p>
            <a:pPr marL="196596" indent="-157276" defTabSz="786384">
              <a:spcBef>
                <a:spcPts val="400"/>
              </a:spcBef>
              <a:defRPr sz="2064"/>
            </a:pPr>
            <a:r>
              <a:t>The children read books, play video games, go shopping with mum from time to time. It is a big friendly family. They always have dinner at 6 pm and often talk about their plans at dinner. The children usually go to bed at 9 pm. They never put off till tomorrow what they can today. They want to get 1% better every day. They are real heroes.</a:t>
            </a:r>
          </a:p>
        </p:txBody>
      </p:sp>
      <p:sp>
        <p:nvSpPr>
          <p:cNvPr id="138" name="TextBox 2"/>
          <p:cNvSpPr txBox="1"/>
          <p:nvPr/>
        </p:nvSpPr>
        <p:spPr>
          <a:xfrm>
            <a:off x="251519" y="74313"/>
            <a:ext cx="2723524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In the evening</a:t>
            </a:r>
          </a:p>
        </p:txBody>
      </p:sp>
      <p:pic>
        <p:nvPicPr>
          <p:cNvPr id="139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4048" y="74313"/>
            <a:ext cx="3676966" cy="2058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8004" y="2276872"/>
            <a:ext cx="3601833" cy="2005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8818" y="4435466"/>
            <a:ext cx="3962196" cy="2233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50E17EC5-3CAC-42C7-8766-E6F1D96B3914-L0-001.png" descr="50E17EC5-3CAC-42C7-8766-E6F1D96B3914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6AAB25FB-780F-41B9-8D4F-AEE04F2E6F72-L0-001.png" descr="6AAB25FB-780F-41B9-8D4F-AEE04F2E6F7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98C5B9D1-C057-478D-8510-2DE5A6C76237-L0-001.png" descr="98C5B9D1-C057-478D-8510-2DE5A6C76237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53C3D8E4-D3A2-4ABE-BFC4-C9E38FE7C5D5-L0-001.png" descr="53C3D8E4-D3A2-4ABE-BFC4-C9E38FE7C5D5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86314E64-B65D-43A8-ACB0-A6E790827ACD-L0-001.png" descr="86314E64-B65D-43A8-ACB0-A6E790827AC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ABFC34E0-D0BA-4218-AE73-11669056B1BA-L0-001.png" descr="ABFC34E0-D0BA-4218-AE73-11669056B1B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40A95EA-D47A-4439-A11D-D32F4AB53141-L0-001.png" descr="B40A95EA-D47A-4439-A11D-D32F4AB5314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127A8551-077B-485A-801B-9411029ED081-L0-001.png" descr="127A8551-077B-485A-801B-9411029ED081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A160895-C219-4CA2-BFD4-2A10A9C51A79-L0-001.png" descr="7A160895-C219-4CA2-BFD4-2A10A9C51A7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Заголовок 1"/>
          <p:cNvSpPr txBox="1">
            <a:spLocks noGrp="1"/>
          </p:cNvSpPr>
          <p:nvPr>
            <p:ph type="title"/>
          </p:nvPr>
        </p:nvSpPr>
        <p:spPr>
          <a:xfrm>
            <a:off x="323527" y="243896"/>
            <a:ext cx="3636087" cy="125849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In the morning</a:t>
            </a:r>
            <a:r>
              <a:rPr sz="2800"/>
              <a:t>	</a:t>
            </a:r>
          </a:p>
        </p:txBody>
      </p:sp>
      <p:sp>
        <p:nvSpPr>
          <p:cNvPr id="115" name="Текст 3"/>
          <p:cNvSpPr txBox="1">
            <a:spLocks noGrp="1"/>
          </p:cNvSpPr>
          <p:nvPr>
            <p:ph type="body" sz="half" idx="1"/>
          </p:nvPr>
        </p:nvSpPr>
        <p:spPr>
          <a:xfrm>
            <a:off x="323527" y="1844824"/>
            <a:ext cx="3456385" cy="5184577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2400"/>
            </a:pPr>
            <a:r>
              <a:t>They usually get up at 7 o’clock. Then they do morning exercises, have a shower  and get dressed. Mum always cooks breakfast. At half past seven they have breakfast. The children often have some pasta and a glass of milk for breakfast. At quarter to 8 they  go to school. </a:t>
            </a:r>
          </a:p>
        </p:txBody>
      </p:sp>
      <p:pic>
        <p:nvPicPr>
          <p:cNvPr id="116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8459" y="922006"/>
            <a:ext cx="4340713" cy="2575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5703" y="3861048"/>
            <a:ext cx="4666223" cy="2600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573BD1D-2DF9-42D6-B465-E5892FBC04CC-L0-001.png" descr="C573BD1D-2DF9-42D6-B465-E5892FBC04CC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7148770-E8FE-4961-A91B-43F5C7A77256-L0-001.png" descr="B7148770-E8FE-4961-A91B-43F5C7A7725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F745294-A2DD-4959-80C0-D60DDB4B201B-L0-001.png" descr="4F745294-A2DD-4959-80C0-D60DDB4B201B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аголовок 1"/>
          <p:cNvSpPr txBox="1">
            <a:spLocks noGrp="1"/>
          </p:cNvSpPr>
          <p:nvPr>
            <p:ph type="title"/>
          </p:nvPr>
        </p:nvSpPr>
        <p:spPr>
          <a:xfrm>
            <a:off x="2123727" y="332655"/>
            <a:ext cx="5966667" cy="242334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800"/>
            </a:pPr>
            <a:r>
              <a:rPr dirty="0"/>
              <a:t>Thank you</a:t>
            </a:r>
            <a:br>
              <a:rPr dirty="0"/>
            </a:br>
            <a:endParaRPr dirty="0"/>
          </a:p>
        </p:txBody>
      </p:sp>
      <p:pic>
        <p:nvPicPr>
          <p:cNvPr id="16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175" y="2100671"/>
            <a:ext cx="7987650" cy="4104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sources"/>
          <p:cNvSpPr txBox="1">
            <a:spLocks noGrp="1"/>
          </p:cNvSpPr>
          <p:nvPr>
            <p:ph type="title"/>
          </p:nvPr>
        </p:nvSpPr>
        <p:spPr>
          <a:xfrm>
            <a:off x="560165" y="456824"/>
            <a:ext cx="6512512" cy="1143001"/>
          </a:xfrm>
          <a:prstGeom prst="rect">
            <a:avLst/>
          </a:prstGeom>
        </p:spPr>
        <p:txBody>
          <a:bodyPr/>
          <a:lstStyle/>
          <a:p>
            <a:r>
              <a:t>Resources </a:t>
            </a:r>
          </a:p>
        </p:txBody>
      </p:sp>
      <p:sp>
        <p:nvSpPr>
          <p:cNvPr id="171" name="https://m.youtube.com/watch?v=g6ADn177bag"/>
          <p:cNvSpPr txBox="1"/>
          <p:nvPr/>
        </p:nvSpPr>
        <p:spPr>
          <a:xfrm>
            <a:off x="2083967" y="3249929"/>
            <a:ext cx="49760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56C7AA"/>
                </a:solidFill>
                <a:uFill>
                  <a:solidFill>
                    <a:srgbClr val="56C7AA"/>
                  </a:solidFill>
                </a:uFill>
                <a:hlinkClick r:id="rId2"/>
              </a:rPr>
              <a:t>https://m.youtube.com/watch?v=g6ADn177bag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E4BB34F5-3AF8-411A-9D15-2D1096F8A136-L0-001.png" descr="E4BB34F5-3AF8-411A-9D15-2D1096F8A136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B7302C44-9361-434D-89E4-C748A3330F4E-L0-001.png" descr="B7302C44-9361-434D-89E4-C748A3330F4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8E7D7D4F-F49E-41B2-949B-65D52DE830DD-L0-001.png" descr="8E7D7D4F-F49E-41B2-949B-65D52DE830D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>
            <a:spLocks noGrp="1"/>
          </p:cNvSpPr>
          <p:nvPr>
            <p:ph type="title"/>
          </p:nvPr>
        </p:nvSpPr>
        <p:spPr>
          <a:xfrm>
            <a:off x="179511" y="548679"/>
            <a:ext cx="3636087" cy="125849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In the afternoon</a:t>
            </a:r>
          </a:p>
        </p:txBody>
      </p:sp>
      <p:sp>
        <p:nvSpPr>
          <p:cNvPr id="126" name="Текст 3"/>
          <p:cNvSpPr txBox="1">
            <a:spLocks noGrp="1"/>
          </p:cNvSpPr>
          <p:nvPr>
            <p:ph type="body" sz="quarter" idx="1"/>
          </p:nvPr>
        </p:nvSpPr>
        <p:spPr>
          <a:xfrm>
            <a:off x="-1" y="1844824"/>
            <a:ext cx="3388661" cy="2139519"/>
          </a:xfrm>
          <a:prstGeom prst="rect">
            <a:avLst/>
          </a:prstGeom>
        </p:spPr>
        <p:txBody>
          <a:bodyPr anchor="t"/>
          <a:lstStyle>
            <a:lvl1pPr marL="0" indent="0" defTabSz="667512">
              <a:spcBef>
                <a:spcPts val="400"/>
              </a:spcBef>
              <a:buSzTx/>
              <a:buNone/>
              <a:defRPr sz="1752"/>
            </a:lvl1pPr>
          </a:lstStyle>
          <a:p>
            <a:r>
              <a:t>The children  have five lessons at school. At 12 o’clock they always have lunch. At 2 pm the school finishes and mum takes them  home. After that they do their homework, relax in the garden, play the piano and drums, meet with friends. </a:t>
            </a:r>
          </a:p>
        </p:txBody>
      </p:sp>
      <p:pic>
        <p:nvPicPr>
          <p:cNvPr id="127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5401" y="202361"/>
            <a:ext cx="4283968" cy="208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7384" y="2336667"/>
            <a:ext cx="3622108" cy="2196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0683" y="4667334"/>
            <a:ext cx="3717269" cy="2085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89A16CEC-EBF5-4276-A8F4-8EC843AE5A73-L0-001.png" descr="89A16CEC-EBF5-4276-A8F4-8EC843AE5A7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7302C44-9361-434D-89E4-C748A3330F4E-L0-001.png" descr="B7302C44-9361-434D-89E4-C748A3330F4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8E7D7D4F-F49E-41B2-949B-65D52DE830DD-L0-001.png" descr="8E7D7D4F-F49E-41B2-949B-65D52DE830DD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Воздушный поток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Экран (4:3)</PresentationFormat>
  <Paragraphs>13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Ninja family </vt:lpstr>
      <vt:lpstr>In the morning </vt:lpstr>
      <vt:lpstr>Презентация PowerPoint</vt:lpstr>
      <vt:lpstr>Презентация PowerPoint</vt:lpstr>
      <vt:lpstr>Презентация PowerPoint</vt:lpstr>
      <vt:lpstr>In the afternoon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</vt:lpstr>
      <vt:lpstr>Resources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Ninja family </dc:title>
  <dc:creator>User</dc:creator>
  <cp:lastModifiedBy>User</cp:lastModifiedBy>
  <cp:revision>1</cp:revision>
  <dcterms:modified xsi:type="dcterms:W3CDTF">2021-04-18T11:48:24Z</dcterms:modified>
</cp:coreProperties>
</file>