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4" r:id="rId10"/>
    <p:sldId id="263" r:id="rId11"/>
    <p:sldId id="266" r:id="rId12"/>
    <p:sldId id="265" r:id="rId13"/>
    <p:sldId id="269" r:id="rId14"/>
    <p:sldId id="272" r:id="rId15"/>
    <p:sldId id="270" r:id="rId16"/>
    <p:sldId id="271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824" autoAdjust="0"/>
  </p:normalViewPr>
  <p:slideViewPr>
    <p:cSldViewPr>
      <p:cViewPr varScale="1">
        <p:scale>
          <a:sx n="70" d="100"/>
          <a:sy n="70" d="100"/>
        </p:scale>
        <p:origin x="-13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1FBB-FEFD-425F-BFB7-8F65F706C20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9FB0-B85D-4EE2-B7EF-F134D97442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1FBB-FEFD-425F-BFB7-8F65F706C20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9FB0-B85D-4EE2-B7EF-F134D9744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1FBB-FEFD-425F-BFB7-8F65F706C20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9FB0-B85D-4EE2-B7EF-F134D9744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1FBB-FEFD-425F-BFB7-8F65F706C20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9FB0-B85D-4EE2-B7EF-F134D9744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1FBB-FEFD-425F-BFB7-8F65F706C20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FF29FB0-B85D-4EE2-B7EF-F134D9744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1FBB-FEFD-425F-BFB7-8F65F706C20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9FB0-B85D-4EE2-B7EF-F134D9744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1FBB-FEFD-425F-BFB7-8F65F706C20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9FB0-B85D-4EE2-B7EF-F134D9744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1FBB-FEFD-425F-BFB7-8F65F706C20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9FB0-B85D-4EE2-B7EF-F134D9744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1FBB-FEFD-425F-BFB7-8F65F706C20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9FB0-B85D-4EE2-B7EF-F134D9744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1FBB-FEFD-425F-BFB7-8F65F706C20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9FB0-B85D-4EE2-B7EF-F134D9744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1FBB-FEFD-425F-BFB7-8F65F706C20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9FB0-B85D-4EE2-B7EF-F134D9744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FE1FBB-FEFD-425F-BFB7-8F65F706C20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F29FB0-B85D-4EE2-B7EF-F134D9744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264320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Трудоустройство. </a:t>
            </a:r>
            <a:r>
              <a:rPr lang="ru-RU" dirty="0">
                <a:solidFill>
                  <a:schemeClr val="bg1"/>
                </a:solidFill>
              </a:rPr>
              <a:t>Служба занятости.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ёнькин\Desktop\Презентация. Трудоустройство\1341469022_suhoy-log-centr-zanyatosti-logot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357430"/>
            <a:ext cx="6929486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3480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230981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4400" b="1" i="1" dirty="0" smtClean="0">
                <a:solidFill>
                  <a:schemeClr val="bg1"/>
                </a:solidFill>
              </a:rPr>
              <a:t>   Ты сможешь выбрать место работы из списка вакансий, который предоставит тебе служба занятости.</a:t>
            </a:r>
            <a:endParaRPr lang="ru-RU" sz="4400" b="1" i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Лёнькин\Desktop\Презентация. Трудоустройство\gramotnyj_poisk_rabo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1"/>
            <a:ext cx="8358246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785950"/>
          </a:xfrm>
        </p:spPr>
        <p:txBody>
          <a:bodyPr>
            <a:noAutofit/>
          </a:bodyPr>
          <a:lstStyle/>
          <a:p>
            <a:r>
              <a:rPr lang="ru-RU" sz="4400" i="1" dirty="0" smtClean="0">
                <a:solidFill>
                  <a:schemeClr val="bg1"/>
                </a:solidFill>
              </a:rPr>
              <a:t>И теперь ты не будешь ездить по разным местам, чтобы предложить свои услуги.</a:t>
            </a:r>
            <a:endParaRPr lang="ru-RU" sz="4400" i="1" dirty="0">
              <a:solidFill>
                <a:schemeClr val="bg1"/>
              </a:solidFill>
            </a:endParaRPr>
          </a:p>
        </p:txBody>
      </p:sp>
      <p:pic>
        <p:nvPicPr>
          <p:cNvPr id="11266" name="Picture 2" descr="C:\Users\Лёнькин\Desktop\Презентация. Трудоустройство\DiPba96TvG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928910"/>
            <a:ext cx="7143800" cy="37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i="1" dirty="0" smtClean="0">
                <a:solidFill>
                  <a:schemeClr val="bg1"/>
                </a:solidFill>
              </a:rPr>
              <a:t>Удачного поиска!</a:t>
            </a:r>
            <a:endParaRPr lang="ru-RU" sz="4400" i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C:\Users\Лёнькин\Desktop\Презентация. Трудоустройство\2013-04-02-pro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8001056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sz="4900" i="1" dirty="0" smtClean="0">
                <a:solidFill>
                  <a:schemeClr val="bg1"/>
                </a:solidFill>
                <a:effectLst/>
              </a:rPr>
              <a:t>Центры занятости, расположенные в нашем районе: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16624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57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</a:t>
            </a:r>
            <a:r>
              <a:rPr lang="ru-RU" sz="63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Отдел </a:t>
            </a:r>
            <a:r>
              <a:rPr lang="ru-RU" sz="63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профобучения</a:t>
            </a:r>
            <a:r>
              <a:rPr lang="ru-RU" sz="63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профориентации и психологической поддержки ЦЗН СЗАО</a:t>
            </a:r>
          </a:p>
          <a:p>
            <a:pPr>
              <a:buNone/>
            </a:pPr>
            <a:endParaRPr lang="ru-RU" sz="6300" b="1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sz="63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Москва, ул. Народного Ополчения, д.20, корп.2</a:t>
            </a:r>
          </a:p>
          <a:p>
            <a:pPr>
              <a:buNone/>
            </a:pPr>
            <a:r>
              <a:rPr lang="ru-RU" sz="63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Метро: Октябрьское поле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66376"/>
          </a:xfrm>
        </p:spPr>
        <p:txBody>
          <a:bodyPr/>
          <a:lstStyle/>
          <a:p>
            <a:pPr>
              <a:buNone/>
            </a:pPr>
            <a:r>
              <a:rPr lang="ru-RU" sz="4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Служба занятости населения СЗАО</a:t>
            </a:r>
          </a:p>
          <a:p>
            <a:pPr>
              <a:buNone/>
            </a:pPr>
            <a:r>
              <a:rPr lang="ru-RU" sz="4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Москва, ул. Народного Ополчения, д. 33, корп. 3</a:t>
            </a:r>
          </a:p>
          <a:p>
            <a:pPr>
              <a:buNone/>
            </a:pPr>
            <a:r>
              <a:rPr lang="ru-RU" sz="4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Метро: Октябрьское поле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/>
          <a:lstStyle/>
          <a:p>
            <a:pPr>
              <a:buNone/>
            </a:pPr>
            <a:r>
              <a:rPr lang="ru-RU" sz="4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Служба</a:t>
            </a:r>
            <a:r>
              <a:rPr lang="ru-RU" sz="4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занятости, отдел «Хорошевский»</a:t>
            </a:r>
          </a:p>
          <a:p>
            <a:pPr>
              <a:buNone/>
            </a:pPr>
            <a:r>
              <a:rPr lang="ru-RU" sz="4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Москва, ул. Маршала Жукова, д.17, кор.2</a:t>
            </a:r>
          </a:p>
          <a:p>
            <a:pPr>
              <a:buNone/>
            </a:pPr>
            <a:r>
              <a:rPr lang="ru-RU" sz="4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Метро: </a:t>
            </a:r>
            <a:r>
              <a:rPr lang="ru-RU" sz="44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Полежаевская</a:t>
            </a:r>
            <a:endParaRPr lang="ru-RU" sz="4400" b="1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52128"/>
          </a:xfrm>
        </p:spPr>
        <p:txBody>
          <a:bodyPr/>
          <a:lstStyle/>
          <a:p>
            <a:pPr>
              <a:buNone/>
            </a:pPr>
            <a:r>
              <a:rPr lang="ru-RU" sz="4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Служба</a:t>
            </a:r>
            <a:r>
              <a:rPr lang="ru-RU" sz="4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занятости, отдел «Строгинский»</a:t>
            </a:r>
          </a:p>
          <a:p>
            <a:pPr>
              <a:buNone/>
            </a:pPr>
            <a:r>
              <a:rPr lang="ru-RU" sz="4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г. Москва, ул. Исаковского, д.2/2</a:t>
            </a:r>
          </a:p>
          <a:p>
            <a:pPr>
              <a:buNone/>
            </a:pPr>
            <a:r>
              <a:rPr lang="ru-RU" sz="4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Метро: </a:t>
            </a:r>
            <a:r>
              <a:rPr lang="ru-RU" sz="44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Строгино</a:t>
            </a:r>
            <a:endParaRPr lang="ru-RU" sz="4400" b="1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1436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ёнькин\Desktop\Презентация. Трудоустройство\Q1Dznsxx9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600" y="234950"/>
            <a:ext cx="7670800" cy="619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2500330"/>
          </a:xfrm>
        </p:spPr>
        <p:txBody>
          <a:bodyPr>
            <a:normAutofit fontScale="90000"/>
          </a:bodyPr>
          <a:lstStyle/>
          <a:p>
            <a:r>
              <a:rPr lang="ru-RU" sz="4800" i="1" dirty="0" smtClean="0">
                <a:solidFill>
                  <a:schemeClr val="bg1"/>
                </a:solidFill>
              </a:rPr>
              <a:t>В наше время трудно найти работу, которая полностью будет тебя устраивать.</a:t>
            </a:r>
            <a:endParaRPr lang="ru-RU" sz="4800" i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Users\Лёнькин\Desktop\Презентация. Трудоустройство\x_9d91511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3429000"/>
            <a:ext cx="7572427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Лёнькин\Desktop\Презентация. Трудоустройство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15370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21457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Для помощи в решении этой проблемы в России существует служба занятости.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Лёнькин\Desktop\Презентация. Трудоустройство\job-searc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14480" y="2643183"/>
            <a:ext cx="5672922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481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357694"/>
            <a:ext cx="8229600" cy="18573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i="1" dirty="0" smtClean="0">
                <a:solidFill>
                  <a:schemeClr val="bg1"/>
                </a:solidFill>
              </a:rPr>
              <a:t>   Эта служба нужна, чтобы помочь людям найти работу.</a:t>
            </a:r>
            <a:endParaRPr lang="ru-RU" sz="4400" b="1" i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Лёнькин\Desktop\Презентация. Трудоустройство\CKV8EGH5s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8215369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4305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Ты можешь воспользоваться услугами службы бесплатно. 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6148" name="Picture 4" descr="C:\Users\Лёнькин\Desktop\Презентация. Трудоустройство\yarmarka-lr-2005-b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83382" y="1600200"/>
            <a:ext cx="6377235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500198"/>
          </a:xfrm>
        </p:spPr>
        <p:txBody>
          <a:bodyPr>
            <a:noAutofit/>
          </a:bodyPr>
          <a:lstStyle/>
          <a:p>
            <a:r>
              <a:rPr lang="ru-RU" sz="4400" i="1" dirty="0" smtClean="0">
                <a:solidFill>
                  <a:schemeClr val="bg1"/>
                </a:solidFill>
              </a:rPr>
              <a:t>Для этого нужно заполнить                   анкету…</a:t>
            </a:r>
            <a:endParaRPr lang="ru-RU" sz="4400" i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C:\Users\Лёнькин\Desktop\Презентация. Трудоустройство\anket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14612" y="2149475"/>
            <a:ext cx="3696838" cy="4494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286016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Опытные специалисты подберут для тебя вакансии по твоей специальности.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7173" name="Picture 5" descr="C:\Users\Лёнькин\Desktop\Презентация. Трудоустройство\bankva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3000372"/>
            <a:ext cx="8229600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Лёнькин\Desktop\Презентация. Трудоустройство\1476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285728"/>
            <a:ext cx="8429684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114</TotalTime>
  <Words>192</Words>
  <Application>Microsoft Office PowerPoint</Application>
  <PresentationFormat>Экран (4:3)</PresentationFormat>
  <Paragraphs>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Трудоустройство. Служба занятости. </vt:lpstr>
      <vt:lpstr>В наше время трудно найти работу, которая полностью будет тебя устраивать.</vt:lpstr>
      <vt:lpstr>Слайд 3</vt:lpstr>
      <vt:lpstr>Для помощи в решении этой проблемы в России существует служба занятости. </vt:lpstr>
      <vt:lpstr>Слайд 5</vt:lpstr>
      <vt:lpstr>Ты можешь воспользоваться услугами службы бесплатно. </vt:lpstr>
      <vt:lpstr>Для этого нужно заполнить                   анкету…</vt:lpstr>
      <vt:lpstr>Опытные специалисты подберут для тебя вакансии по твоей специальности.</vt:lpstr>
      <vt:lpstr>Слайд 9</vt:lpstr>
      <vt:lpstr>Слайд 10</vt:lpstr>
      <vt:lpstr>И теперь ты не будешь ездить по разным местам, чтобы предложить свои услуги.</vt:lpstr>
      <vt:lpstr>Удачного поиска!</vt:lpstr>
      <vt:lpstr>Центры занятости, расположенные в нашем районе: 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Трудоустройство. Служба занятости.</dc:title>
  <dc:creator>Лёнькин</dc:creator>
  <cp:lastModifiedBy>Лёнькин</cp:lastModifiedBy>
  <cp:revision>16</cp:revision>
  <dcterms:created xsi:type="dcterms:W3CDTF">2015-01-21T09:05:21Z</dcterms:created>
  <dcterms:modified xsi:type="dcterms:W3CDTF">2015-01-28T07:43:40Z</dcterms:modified>
</cp:coreProperties>
</file>