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90" r:id="rId4"/>
    <p:sldId id="289" r:id="rId5"/>
    <p:sldId id="293" r:id="rId6"/>
    <p:sldId id="284" r:id="rId7"/>
    <p:sldId id="285" r:id="rId8"/>
    <p:sldId id="287" r:id="rId9"/>
    <p:sldId id="292" r:id="rId10"/>
    <p:sldId id="291" r:id="rId11"/>
    <p:sldId id="286" r:id="rId12"/>
    <p:sldId id="283" r:id="rId13"/>
    <p:sldId id="279" r:id="rId14"/>
    <p:sldId id="280" r:id="rId15"/>
    <p:sldId id="281" r:id="rId16"/>
    <p:sldId id="274" r:id="rId17"/>
    <p:sldId id="273" r:id="rId18"/>
    <p:sldId id="278" r:id="rId19"/>
    <p:sldId id="275" r:id="rId20"/>
    <p:sldId id="276" r:id="rId21"/>
    <p:sldId id="277" r:id="rId22"/>
    <p:sldId id="264" r:id="rId23"/>
    <p:sldId id="265" r:id="rId24"/>
    <p:sldId id="266" r:id="rId25"/>
    <p:sldId id="267" r:id="rId26"/>
    <p:sldId id="268" r:id="rId27"/>
    <p:sldId id="270" r:id="rId28"/>
    <p:sldId id="271" r:id="rId29"/>
    <p:sldId id="272" r:id="rId30"/>
    <p:sldId id="269" r:id="rId31"/>
    <p:sldId id="257" r:id="rId32"/>
    <p:sldId id="258" r:id="rId33"/>
    <p:sldId id="259" r:id="rId34"/>
    <p:sldId id="260" r:id="rId35"/>
    <p:sldId id="261" r:id="rId36"/>
    <p:sldId id="262" r:id="rId37"/>
    <p:sldId id="26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24744"/>
            <a:ext cx="7772400" cy="247570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  <a:cs typeface="Aharoni" pitchFamily="2" charset="-79"/>
              </a:rPr>
              <a:t>Орфограммы в теме  </a:t>
            </a:r>
            <a:br>
              <a:rPr lang="ru-RU" b="1" dirty="0" smtClean="0">
                <a:solidFill>
                  <a:srgbClr val="0070C0"/>
                </a:solidFill>
                <a:latin typeface="Arial Black" pitchFamily="34" charset="0"/>
                <a:cs typeface="Aharoni" pitchFamily="2" charset="-79"/>
              </a:rPr>
            </a:br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  <a:cs typeface="Aharoni" pitchFamily="2" charset="-79"/>
              </a:rPr>
              <a:t>«Имя существительное»</a:t>
            </a:r>
            <a:endParaRPr lang="ru-RU" b="1" dirty="0">
              <a:solidFill>
                <a:srgbClr val="0070C0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725144"/>
            <a:ext cx="6400800" cy="913656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6 класс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4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3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0891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33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68" y="1340768"/>
            <a:ext cx="396044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Ключ</a:t>
            </a:r>
            <a:r>
              <a:rPr lang="ru-RU" dirty="0" smtClean="0">
                <a:solidFill>
                  <a:srgbClr val="FF0000"/>
                </a:solidFill>
              </a:rPr>
              <a:t>ик</a:t>
            </a:r>
            <a:r>
              <a:rPr lang="ru-RU" dirty="0" smtClean="0"/>
              <a:t> – ключ</a:t>
            </a:r>
            <a:r>
              <a:rPr lang="ru-RU" dirty="0" smtClean="0">
                <a:solidFill>
                  <a:srgbClr val="FF0000"/>
                </a:solidFill>
              </a:rPr>
              <a:t>ик</a:t>
            </a:r>
            <a:r>
              <a:rPr lang="ru-RU" dirty="0" smtClean="0"/>
              <a:t>а </a:t>
            </a:r>
            <a:br>
              <a:rPr lang="ru-RU" dirty="0" smtClean="0"/>
            </a:br>
            <a:r>
              <a:rPr lang="ru-RU" dirty="0" smtClean="0"/>
              <a:t>звоноч</a:t>
            </a:r>
            <a:r>
              <a:rPr lang="ru-RU" dirty="0" smtClean="0">
                <a:solidFill>
                  <a:srgbClr val="FF0000"/>
                </a:solidFill>
              </a:rPr>
              <a:t>ек</a:t>
            </a:r>
            <a:r>
              <a:rPr lang="ru-RU" dirty="0" smtClean="0"/>
              <a:t> - звоноч</a:t>
            </a:r>
            <a:r>
              <a:rPr lang="ru-RU" dirty="0" smtClean="0">
                <a:solidFill>
                  <a:srgbClr val="FF0000"/>
                </a:solidFill>
              </a:rPr>
              <a:t>к</a:t>
            </a:r>
            <a:r>
              <a:rPr lang="ru-RU" dirty="0" smtClean="0"/>
              <a:t>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385192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92" y="2384884"/>
            <a:ext cx="798532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15894"/>
            <a:ext cx="664989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41" y="5301208"/>
            <a:ext cx="109721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157191"/>
            <a:ext cx="1416834" cy="144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157192"/>
            <a:ext cx="1152128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301208"/>
            <a:ext cx="108012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416" y="2708920"/>
            <a:ext cx="1117848" cy="10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1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3.infourok.ru/uploads/ex/08a4/00002fb3-36b84e0b/img1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856983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24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de0/00074d57-a73aacf2/img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5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7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412776"/>
            <a:ext cx="7772400" cy="4356199"/>
          </a:xfrm>
        </p:spPr>
        <p:txBody>
          <a:bodyPr>
            <a:normAutofit/>
          </a:bodyPr>
          <a:lstStyle/>
          <a:p>
            <a:r>
              <a:rPr lang="ru-RU" sz="2000" i="1" dirty="0" smtClean="0"/>
              <a:t>Берёза – сущ.,</a:t>
            </a:r>
            <a:br>
              <a:rPr lang="ru-RU" sz="2000" i="1" dirty="0" smtClean="0"/>
            </a:br>
            <a:r>
              <a:rPr lang="ru-RU" sz="2000" i="1" dirty="0" smtClean="0"/>
              <a:t>1. (Что?)  -                                (И. П. Ед. Ч.)</a:t>
            </a:r>
            <a:br>
              <a:rPr lang="ru-RU" sz="2000" i="1" dirty="0" smtClean="0"/>
            </a:br>
            <a:endParaRPr lang="ru-RU" sz="20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260649"/>
            <a:ext cx="8568952" cy="1080119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tx1"/>
                </a:solidFill>
              </a:rPr>
              <a:t>Белая берёза под моим окном принакрылась снегом. </a:t>
            </a:r>
            <a:endParaRPr lang="ru-RU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1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myshared.ru/6/530956/slid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7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37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.bp.blogspot.com/-xihQZtmfy1M/UGnf8xBFAUI/AAAAAAAAAto/mQFQCHPLYqE/s1600/%D0%A0%D0%B8%D1%81%D1%83%D0%BD%D0%BE%D0%B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6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"/>
            <a:ext cx="7772400" cy="47667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Не С СУЩЕСТВИТЕЛЬНЫМИ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6940" y="2636913"/>
            <a:ext cx="1263927" cy="390604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НЕДРУГ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165618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466" y="3356992"/>
            <a:ext cx="2631758" cy="323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002" y="1196752"/>
            <a:ext cx="2066381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136"/>
            <a:ext cx="237229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83449" y="2564903"/>
            <a:ext cx="2404776" cy="6685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НЕ </a:t>
            </a:r>
            <a:r>
              <a:rPr lang="ru-RU" sz="2400" b="1" dirty="0" smtClean="0">
                <a:solidFill>
                  <a:schemeClr val="tx1"/>
                </a:solidFill>
              </a:rPr>
              <a:t>ДРУГ</a:t>
            </a:r>
            <a:r>
              <a:rPr lang="ru-RU" sz="2400" b="1" dirty="0" smtClean="0">
                <a:solidFill>
                  <a:srgbClr val="FF0000"/>
                </a:solidFill>
              </a:rPr>
              <a:t>, А  ВРАГ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5944553"/>
            <a:ext cx="1584176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НЕВЕЖА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51849"/>
            <a:ext cx="3600400" cy="157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79712" y="4077072"/>
            <a:ext cx="1976754" cy="5760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cs typeface="David" pitchFamily="34" charset="-79"/>
              </a:rPr>
              <a:t>НЕНАСТЬЕ</a:t>
            </a:r>
            <a:endParaRPr lang="ru-RU" sz="2800" b="1" i="1" dirty="0">
              <a:solidFill>
                <a:srgbClr val="FF0000"/>
              </a:solidFill>
              <a:cs typeface="David" pitchFamily="34" charset="-79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72200" y="3789040"/>
            <a:ext cx="2664296" cy="280358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i="1" dirty="0" smtClean="0"/>
              <a:t>СОВСЕМ </a:t>
            </a:r>
            <a:r>
              <a:rPr lang="ru-RU" b="1" i="1" dirty="0" smtClean="0">
                <a:solidFill>
                  <a:srgbClr val="FF0000"/>
                </a:solidFill>
              </a:rPr>
              <a:t>НЕ КРАСАВИЦА</a:t>
            </a:r>
          </a:p>
          <a:p>
            <a:r>
              <a:rPr lang="ru-RU" b="1" i="1" dirty="0" smtClean="0"/>
              <a:t>ВОВСЕ</a:t>
            </a:r>
          </a:p>
          <a:p>
            <a:r>
              <a:rPr lang="ru-RU" b="1" i="1" dirty="0" smtClean="0"/>
              <a:t>ОТНЮДЬ </a:t>
            </a:r>
          </a:p>
          <a:p>
            <a:r>
              <a:rPr lang="ru-RU" b="1" i="1" dirty="0" smtClean="0"/>
              <a:t>НИСКОЛЬКО </a:t>
            </a:r>
          </a:p>
          <a:p>
            <a:r>
              <a:rPr lang="ru-RU" b="1" i="1" dirty="0" smtClean="0"/>
              <a:t>НИЧУТЬ </a:t>
            </a:r>
          </a:p>
          <a:p>
            <a:r>
              <a:rPr lang="ru-RU" b="1" i="1" dirty="0" smtClean="0"/>
              <a:t>ДАЛЕКО </a:t>
            </a:r>
          </a:p>
          <a:p>
            <a:r>
              <a:rPr lang="ru-RU" b="1" i="1" dirty="0" smtClean="0"/>
              <a:t>НИСКОЛЬКО</a:t>
            </a:r>
            <a:endParaRPr lang="ru-RU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6940" y="620688"/>
            <a:ext cx="2400864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/>
              <a:t>СЛИТНО</a:t>
            </a:r>
            <a:endParaRPr lang="ru-RU" sz="2400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25144" y="620688"/>
            <a:ext cx="3528392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/>
              <a:t>РАЗДЕЛЬНО</a:t>
            </a:r>
            <a:endParaRPr lang="ru-RU" sz="2400" b="1" i="1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36" y="1412776"/>
            <a:ext cx="2340260" cy="169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696236" y="3111474"/>
            <a:ext cx="2340260" cy="6775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/>
              <a:t>НЕ </a:t>
            </a:r>
            <a:r>
              <a:rPr lang="ru-RU" sz="2000" b="1" dirty="0" smtClean="0">
                <a:solidFill>
                  <a:srgbClr val="FF0000"/>
                </a:solidFill>
              </a:rPr>
              <a:t>ВЕЗЕНИЕ</a:t>
            </a:r>
            <a:r>
              <a:rPr lang="ru-RU" sz="2000" b="1" dirty="0" smtClean="0"/>
              <a:t>, А ТРУД </a:t>
            </a:r>
            <a:endParaRPr lang="ru-RU" sz="2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31041" y="2664383"/>
            <a:ext cx="1908911" cy="4470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НЕВЕЗЕНИЕ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976" y="1011494"/>
            <a:ext cx="1631656" cy="155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03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2.infourok.ru/uploads/ex/0c68/00058aa7-db5af697/1/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6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46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8092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88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hd.multiurok.ru/5/1/d/51d9bff6ed2755ce62f207946531a4b186d8158c/img_phpRO7gGc_IT-Orfografiya-2_0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8022"/>
            <a:ext cx="9408029" cy="705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1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00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13" y="0"/>
            <a:ext cx="9202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97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254"/>
            <a:ext cx="9144000" cy="672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43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210"/>
            <a:ext cx="9036496" cy="678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73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5dc/0010809b-d58c822b/img1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29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b33/0003c83a-bd62565f/img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47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80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5.infourok.ru/uploads/ex/0a9a/000f25c9-d7544f8a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88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57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03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yslide.ru/documents_3/feafa8e7c7607b8a14cfdfb66248402a/img5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69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33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igslide.ru/images/32/31793/960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36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5.infourok.ru/uploads/ex/0d1d/000cf1e4-3510a505/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8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79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91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fs.znanio.ru/methodology/images/45/0a/450a1c15e70c6d4e12c301eb577eda7d6b7003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460"/>
            <a:ext cx="9324528" cy="692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15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fsd.videouroki.net/html/2014/02/03/98675043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027" y="0"/>
            <a:ext cx="9384027" cy="703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56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02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46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О и Е в суффиксах и окончаниях существительных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боч</a:t>
            </a:r>
            <a:r>
              <a:rPr lang="ru-RU" dirty="0" smtClean="0">
                <a:solidFill>
                  <a:srgbClr val="FF0000"/>
                </a:solidFill>
              </a:rPr>
              <a:t>ок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79912" y="1600200"/>
            <a:ext cx="490688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62" y="3853933"/>
            <a:ext cx="293981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51056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216" y="1484785"/>
            <a:ext cx="1296144" cy="232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17" y="3839334"/>
            <a:ext cx="216024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низ 6"/>
          <p:cNvSpPr/>
          <p:nvPr/>
        </p:nvSpPr>
        <p:spPr>
          <a:xfrm rot="19294640">
            <a:off x="5500260" y="1384301"/>
            <a:ext cx="484632" cy="16537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03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43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76350"/>
            <a:ext cx="8280920" cy="488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0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20891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84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96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465</TotalTime>
  <Words>57</Words>
  <Application>Microsoft Office PowerPoint</Application>
  <PresentationFormat>Экран (4:3)</PresentationFormat>
  <Paragraphs>23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Орфограммы в теме   «Имя существительное»</vt:lpstr>
      <vt:lpstr>Презентация PowerPoint</vt:lpstr>
      <vt:lpstr>Презентация PowerPoint</vt:lpstr>
      <vt:lpstr>Презентация PowerPoint</vt:lpstr>
      <vt:lpstr>О и Е в суффиксах и окончаниях существительных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Ключик – ключика  звоночек - звоночка</vt:lpstr>
      <vt:lpstr>Презентация PowerPoint</vt:lpstr>
      <vt:lpstr>Презентация PowerPoint</vt:lpstr>
      <vt:lpstr>Берёза – сущ., 1. (Что?)  -                                (И. П. Ед. Ч.) </vt:lpstr>
      <vt:lpstr>Презентация PowerPoint</vt:lpstr>
      <vt:lpstr>Презентация PowerPoint</vt:lpstr>
      <vt:lpstr>Не С СУЩЕСТВИТЕЛЬНЫМИ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Несклоняемые  и разносклоняемые существительные</dc:title>
  <dc:creator>Наташа</dc:creator>
  <cp:lastModifiedBy>Наташа</cp:lastModifiedBy>
  <cp:revision>9</cp:revision>
  <dcterms:created xsi:type="dcterms:W3CDTF">2020-12-09T11:53:05Z</dcterms:created>
  <dcterms:modified xsi:type="dcterms:W3CDTF">2021-01-03T17:01:54Z</dcterms:modified>
</cp:coreProperties>
</file>