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62" r:id="rId5"/>
    <p:sldId id="273" r:id="rId6"/>
    <p:sldId id="265" r:id="rId7"/>
    <p:sldId id="264" r:id="rId8"/>
    <p:sldId id="267" r:id="rId9"/>
    <p:sldId id="274" r:id="rId10"/>
    <p:sldId id="268" r:id="rId11"/>
    <p:sldId id="266" r:id="rId12"/>
    <p:sldId id="269" r:id="rId13"/>
    <p:sldId id="270" r:id="rId14"/>
    <p:sldId id="272" r:id="rId15"/>
    <p:sldId id="271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A8C"/>
    <a:srgbClr val="3BF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tvorcheskij-otchyot-kniga-1-klassa-403313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microsoft.com/office/2007/relationships/hdphoto" Target="../media/hdphoto2.wdp"/><Relationship Id="rId5" Type="http://schemas.microsoft.com/office/2007/relationships/hdphoto" Target="../media/hdphoto1.wdp"/><Relationship Id="rId10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8" y="341782"/>
            <a:ext cx="8490520" cy="625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992888" cy="1368152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МАТЕМАТИКА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23928" y="5553535"/>
            <a:ext cx="460851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Роговская Наталья Ивановна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979240" y="4509120"/>
            <a:ext cx="6553200" cy="457200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 smtClean="0">
                <a:solidFill>
                  <a:srgbClr val="FF0000"/>
                </a:solidFill>
              </a:rPr>
              <a:t>4класс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915" y="5391347"/>
            <a:ext cx="420603" cy="4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C:\Users\школа\Desktop\картинки\hello_html_m6404f8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68" y="5126972"/>
            <a:ext cx="2004973" cy="1290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8" y="2667493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42" y="4720202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13" y="5317188"/>
            <a:ext cx="469230" cy="4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 descr="C:\Users\школа\Desktop\картинки\смешной-оранжевый-характер-книги-в-круг-ых-го-убых-nerdish-стек-ах-8382711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2860" y="794112"/>
            <a:ext cx="1867272" cy="1867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64" y="547255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233" y="2667493"/>
            <a:ext cx="506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5"/>
          <a:stretch/>
        </p:blipFill>
        <p:spPr bwMode="auto">
          <a:xfrm>
            <a:off x="1043609" y="787155"/>
            <a:ext cx="1893393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24" y="533948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6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Работа по учебнику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22333" y="1977942"/>
            <a:ext cx="1310162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.67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977941"/>
            <a:ext cx="1152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№114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31" y="5146592"/>
            <a:ext cx="1397357" cy="139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9457" y="2864472"/>
            <a:ext cx="5731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2  м  8  6 см +  3 м  4  5 см = 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2709" y="3658345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1  2   8  6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6456" y="4088512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3  4  5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26275" y="4581128"/>
            <a:ext cx="210227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200" y="4522562"/>
            <a:ext cx="266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  (см)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496" y="3883568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1428" y="2864471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  см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608" y="3658345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2  м  8  6  см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75397" y="4088512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м  4  5  см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7201" y="4522561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1  см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25599" y="4581128"/>
            <a:ext cx="263201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85904" y="3883567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Алгоритм сложения и вычитания величин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3707" y="1671968"/>
            <a:ext cx="82707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Заменяем крупные единицы мелкими.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Выполняем действие 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(сложение или вычитание).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Переводим мелкие единицы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более крупные.</a:t>
            </a:r>
          </a:p>
          <a:p>
            <a:pPr>
              <a:lnSpc>
                <a:spcPct val="150000"/>
              </a:lnSpc>
            </a:pP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7584" y="378043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1ч38мин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8292" y="2848994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210мин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150" y="3766401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1ч27мин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4716" y="36977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5070" y="1871594"/>
            <a:ext cx="1310162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.67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32495" y="1977941"/>
            <a:ext cx="2492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№116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Работа по учебнику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668639" y="3789040"/>
            <a:ext cx="5632584" cy="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68639" y="3660246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2636158" y="3697796"/>
            <a:ext cx="9336" cy="2160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4796215" y="3681030"/>
            <a:ext cx="9336" cy="2160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6291887" y="3681029"/>
            <a:ext cx="9336" cy="2160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703043" y="3372214"/>
            <a:ext cx="5598180" cy="792088"/>
          </a:xfrm>
          <a:prstGeom prst="arc">
            <a:avLst>
              <a:gd name="adj1" fmla="val 10819586"/>
              <a:gd name="adj2" fmla="val 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27584" y="4479420"/>
            <a:ext cx="4464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  2  7 мин= 8  7  мин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4939" y="5373216"/>
            <a:ext cx="4464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  3  8 мин= 9  8  мин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2599" y="6152491"/>
            <a:ext cx="6248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1  0  –   9  8  –  8  7  =   2  5 ( мин)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2389" y="4505108"/>
            <a:ext cx="3121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25мин &gt; 23 мин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6" grpId="0" animBg="1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61526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Работа по учебнику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22333" y="1977942"/>
            <a:ext cx="1310162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.67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8028" y="3284984"/>
            <a:ext cx="1152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№118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044" y="3463458"/>
            <a:ext cx="2462213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школа\Desktop\картинки\IMG_837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64" r="6321" b="7841"/>
          <a:stretch/>
        </p:blipFill>
        <p:spPr bwMode="auto">
          <a:xfrm rot="5400000">
            <a:off x="2416409" y="3245694"/>
            <a:ext cx="4587530" cy="186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H="1">
            <a:off x="4067944" y="2270329"/>
            <a:ext cx="1368152" cy="231079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067944" y="4581128"/>
            <a:ext cx="1368152" cy="151216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443852" y="2270330"/>
            <a:ext cx="0" cy="382296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36096" y="3552874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04416" y="1748814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3см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0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рефлексия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792" y="2010424"/>
            <a:ext cx="2462213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0" y="4281221"/>
            <a:ext cx="248126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75752" y="4142616"/>
            <a:ext cx="4067349" cy="19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вал 14"/>
          <p:cNvSpPr/>
          <p:nvPr/>
        </p:nvSpPr>
        <p:spPr>
          <a:xfrm>
            <a:off x="4360510" y="5999922"/>
            <a:ext cx="497832" cy="52310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00503 -0.15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-0.15648 L -0.00503 -0.366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-0.36644 L -0.00503 -0.576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Домашнее задание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22333" y="1977942"/>
            <a:ext cx="1310162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.67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4232" y="1977941"/>
            <a:ext cx="234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115, №317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044" y="3463458"/>
            <a:ext cx="2462213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6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Т.Н.Ситникова</a:t>
            </a:r>
            <a:r>
              <a:rPr lang="ru-RU" dirty="0" smtClean="0"/>
              <a:t>. Поурочные разработки по математике. 4 класс.</a:t>
            </a:r>
          </a:p>
          <a:p>
            <a:r>
              <a:rPr lang="ru-RU" dirty="0" err="1" smtClean="0"/>
              <a:t>М.И.Моро</a:t>
            </a:r>
            <a:r>
              <a:rPr lang="ru-RU" dirty="0" smtClean="0"/>
              <a:t>. Математика. 4 класс. Учебник. часть </a:t>
            </a:r>
            <a:r>
              <a:rPr lang="ru-RU" dirty="0" smtClean="0"/>
              <a:t>1</a:t>
            </a:r>
          </a:p>
          <a:p>
            <a:r>
              <a:rPr lang="ru-RU" dirty="0"/>
              <a:t>Рисунки </a:t>
            </a:r>
            <a:r>
              <a:rPr lang="en-US" dirty="0">
                <a:hlinkClick r:id="rId2"/>
              </a:rPr>
              <a:t>https://infourok.ru/tvorcheskij-otchyot-kniga-1-klassa-4033138.html</a:t>
            </a:r>
            <a:r>
              <a:rPr lang="ru-RU" dirty="0"/>
              <a:t>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530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Устный   счёт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38" y="6238777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48006" y="2010424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27744" y="201042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738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2033821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35514" y="203382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2046233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63706" y="204623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48446" y="2046233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330775" y="20462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8006" y="3284984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27744" y="328498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55776" y="3308381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735514" y="330838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3320793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463706" y="3320793"/>
            <a:ext cx="777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112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48446" y="3320793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228184" y="332079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8006" y="4653136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927744" y="465313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4676533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735514" y="46765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3968" y="4688945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566298" y="465811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48446" y="4688945"/>
            <a:ext cx="115969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228184" y="468894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07703" y="2021577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-214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1731" y="2021577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10616" y="451966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:9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48344" y="3303726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:2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60587" y="3320439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 7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53411" y="329272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-80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88430" y="458725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:10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43665" y="4581222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+69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9062" y="203382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:10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73521" y="204632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03340" y="2056751"/>
            <a:ext cx="731334" cy="529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942747" y="3331311"/>
            <a:ext cx="731335" cy="529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915038" y="4653136"/>
            <a:ext cx="731334" cy="529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260255" y="3303725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+58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70017" y="460142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83187" y="200606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42747" y="462561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9216" y="333177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21" grpId="0"/>
      <p:bldP spid="23" grpId="0"/>
      <p:bldP spid="25" grpId="0"/>
      <p:bldP spid="29" grpId="0"/>
      <p:bldP spid="31" grpId="0"/>
      <p:bldP spid="33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Классная     работа          08.12.20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286" y="622929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78093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95729" y="6315294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9" b="8735"/>
          <a:stretch/>
        </p:blipFill>
        <p:spPr bwMode="auto">
          <a:xfrm flipH="1">
            <a:off x="6567054" y="4383645"/>
            <a:ext cx="1732849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85514" y="4127138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1538016"/>
            <a:ext cx="762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Вырази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указанных единицах измерения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226" y="2348880"/>
            <a:ext cx="4051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5  0  6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     кг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106" y="3177949"/>
            <a:ext cx="5232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мин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05452" y="234028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115" y="4060479"/>
            <a:ext cx="511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            г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115" y="4869160"/>
            <a:ext cx="5783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5  7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           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6864" y="4877045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56866" y="3183207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244" y="234028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8115" y="4882303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7  0  8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54159" y="4065737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8 0  3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56865" y="4057178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6780" y="3197808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1  0  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4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Классная     работа          08.12.20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7584" y="1538016"/>
            <a:ext cx="150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Найди: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707" y="2420888"/>
            <a:ext cx="7555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исло, если его третья доля равна 15;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46" y="3214045"/>
            <a:ext cx="758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исло, если его восьмая доля равна 80;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982" y="4077072"/>
            <a:ext cx="4885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ятую долю числа 250;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707" y="4941168"/>
            <a:ext cx="637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етыре шестых доли числа 24;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2495" y="5761274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6  4  0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2298" y="5758228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4 5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575822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5  0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8932" y="576194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570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8" y="335348"/>
            <a:ext cx="8490520" cy="625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3937" y="835495"/>
            <a:ext cx="1723628" cy="906758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100:10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46" y="588638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 descr="C:\Users\школа\Desktop\картинки\смешной-оранжевый-характер-книги-в-круг-ых-го-убых-nerdish-стек-ах-8382711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93492" y="510094"/>
            <a:ext cx="1867272" cy="1867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096" y="341782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5"/>
          <a:stretch/>
        </p:blipFill>
        <p:spPr bwMode="auto">
          <a:xfrm>
            <a:off x="369787" y="4571485"/>
            <a:ext cx="1893393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483" y="4318278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829246" y="2819893"/>
            <a:ext cx="1723628" cy="90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067944" y="1152343"/>
            <a:ext cx="1723628" cy="90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</a:rPr>
              <a:t>108 - 19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942004" y="4597326"/>
            <a:ext cx="1723628" cy="90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</a:rPr>
              <a:t>720:60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220072" y="2819893"/>
            <a:ext cx="1723628" cy="90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</a:rPr>
              <a:t>67+1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903499" y="4434059"/>
            <a:ext cx="1723628" cy="90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70C0"/>
                </a:solidFill>
              </a:rPr>
              <a:t>0</a:t>
            </a:r>
            <a:r>
              <a:rPr lang="ru-RU" sz="3600" b="1" dirty="0" smtClean="0">
                <a:solidFill>
                  <a:srgbClr val="0070C0"/>
                </a:solidFill>
                <a:sym typeface="Wingdings"/>
              </a:rPr>
              <a:t>124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36" y="4353920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887" y="2630855"/>
            <a:ext cx="550345" cy="53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09" y="902391"/>
            <a:ext cx="512763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31" y="4184107"/>
            <a:ext cx="512763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499" y="2673684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85043" y="2488442"/>
            <a:ext cx="9124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?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8" y="341782"/>
            <a:ext cx="8490520" cy="625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992888" cy="1368152"/>
          </a:xfr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Сложение  и  вычитание величин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883" y="3927646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87" y="2624222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04" y="3897517"/>
            <a:ext cx="550345" cy="53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 descr="C:\Users\школа\Desktop\картинки\смешной-оранжевый-характер-книги-в-круг-ых-го-убых-nerdish-стек-ах-8382711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80112" y="756950"/>
            <a:ext cx="1867272" cy="1867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429" y="510094"/>
            <a:ext cx="5000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883" y="2667493"/>
            <a:ext cx="512763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5"/>
          <a:stretch/>
        </p:blipFill>
        <p:spPr bwMode="auto">
          <a:xfrm>
            <a:off x="1870326" y="4434268"/>
            <a:ext cx="1893393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56" y="4293096"/>
            <a:ext cx="5127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5" y="162431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Классная     работа          08.12.20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38" y="6238777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03043" y="3758684"/>
            <a:ext cx="258214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3706" y="4581128"/>
            <a:ext cx="431034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004048" y="4466011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03043" y="3629889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275856" y="3629889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93707" y="4473116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3043" y="1538016"/>
            <a:ext cx="8243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Начертите отрезки длиной 3см и 5см.</a:t>
            </a: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сколько первый отрезок короче второго?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75856" y="3845913"/>
            <a:ext cx="0" cy="728110"/>
          </a:xfrm>
          <a:prstGeom prst="line">
            <a:avLst/>
          </a:prstGeom>
          <a:ln w="28575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>
            <a:off x="3275856" y="4181694"/>
            <a:ext cx="1695903" cy="748622"/>
          </a:xfrm>
          <a:prstGeom prst="arc">
            <a:avLst>
              <a:gd name="adj1" fmla="val 10801758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41808" y="3247279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2496" y="5312864"/>
            <a:ext cx="3688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см -   3 см =  2  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85474" y="4556005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51626" y="3625193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см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ds05.infourok.ru/uploads/ex/09e6/000b2d75-8d4b6364/hello_html_m193eee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36" y="1628800"/>
            <a:ext cx="8490520" cy="509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Работа по учебнику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22333" y="1977942"/>
            <a:ext cx="1310162" cy="58477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.67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8028" y="3284984"/>
            <a:ext cx="1152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№113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044" y="3463458"/>
            <a:ext cx="2462213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66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643" y="1650384"/>
            <a:ext cx="8056298" cy="48726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solidFill>
                  <a:srgbClr val="7CBA8C"/>
                </a:solidFill>
              </a:rPr>
              <a:t>Физминутка</a:t>
            </a:r>
            <a:r>
              <a:rPr lang="ru-RU" sz="2800" b="1" i="1" dirty="0" smtClean="0">
                <a:solidFill>
                  <a:srgbClr val="7CBA8C"/>
                </a:solidFill>
              </a:rPr>
              <a:t>  для  глаз</a:t>
            </a:r>
            <a:endParaRPr lang="ru-RU" sz="2800" b="1" i="1" dirty="0">
              <a:solidFill>
                <a:srgbClr val="7CBA8C"/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684" y="6241513"/>
            <a:ext cx="499915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8381875" y="1628800"/>
            <a:ext cx="368130" cy="36004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5577" y="1650384"/>
            <a:ext cx="368130" cy="36004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81875" y="6343003"/>
            <a:ext cx="368130" cy="3600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2">
                <a:shade val="30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1960" y="3932378"/>
            <a:ext cx="543172" cy="48715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0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1 -0.32847 L -0.02534 -0.03634 C -0.02586 0.02963 -0.02673 0.06528 -0.02743 0.06528 C -0.02829 0.06528 -0.02916 0.02963 -0.02968 -0.03634 L -0.03194 -0.3284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-0.32848 C 0.10503 -0.34283 0.21649 -0.22315 0.22691 -0.06135 C 0.23715 0.1 0.14201 0.24305 0.01423 0.2574 C -0.11355 0.27176 -0.2257 0.15208 -0.23594 -0.00949 C -0.24618 -0.17107 -0.15052 -0.31412 -0.02292 -0.32848 Z " pathEditMode="relative" rAng="-286347" ptsTypes="fffff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597 -0.0669 C -0.26597 0.03194 -0.20747 0.11226 -0.13559 0.11226 C -0.05122 0.11226 -0.02049 0.02291 -0.00764 -0.03102 L 0.00555 -0.10278 C 0.01857 -0.15649 0.05121 -0.24537 0.1467 -0.24537 C 0.20781 -0.24537 0.27743 -0.16551 0.27743 -0.0669 C 0.27743 0.03194 0.20781 0.11226 0.1467 0.11226 C 0.05121 0.11226 0.01857 0.02291 0.00555 -0.03102 L -0.00764 -0.10278 C -0.02049 -0.15649 -0.05122 -0.24537 -0.13559 -0.24537 C -0.20747 -0.24537 -0.26597 -0.16551 -0.26597 -0.0669 Z " pathEditMode="relative" rAng="0" ptsTypes="ffFffffFfff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5" grpId="3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263</TotalTime>
  <Words>375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МАТЕМАТИКА</vt:lpstr>
      <vt:lpstr>Устный   счёт</vt:lpstr>
      <vt:lpstr>Классная     работа          08.12.20</vt:lpstr>
      <vt:lpstr>Классная     работа          08.12.20</vt:lpstr>
      <vt:lpstr>100:10</vt:lpstr>
      <vt:lpstr>Сложение  и  вычитание величин</vt:lpstr>
      <vt:lpstr>Классная     работа          08.12.20</vt:lpstr>
      <vt:lpstr>Работа по учебнику</vt:lpstr>
      <vt:lpstr>Физминутка  для  глаз</vt:lpstr>
      <vt:lpstr>Работа по учебнику</vt:lpstr>
      <vt:lpstr>Алгоритм сложения и вычитания величин</vt:lpstr>
      <vt:lpstr>Работа по учебнику</vt:lpstr>
      <vt:lpstr>Работа по учебнику</vt:lpstr>
      <vt:lpstr>рефлексия</vt:lpstr>
      <vt:lpstr>Домашнее задание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школа</dc:creator>
  <cp:lastModifiedBy>школа</cp:lastModifiedBy>
  <cp:revision>30</cp:revision>
  <dcterms:created xsi:type="dcterms:W3CDTF">2020-12-05T19:58:04Z</dcterms:created>
  <dcterms:modified xsi:type="dcterms:W3CDTF">2020-12-06T08:34:55Z</dcterms:modified>
</cp:coreProperties>
</file>