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8" r:id="rId4"/>
    <p:sldId id="265" r:id="rId5"/>
    <p:sldId id="257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93A-30B9-4F9D-AAF8-F60D5045EEE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AA9B-3D29-4526-871C-11EE3E98B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536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93A-30B9-4F9D-AAF8-F60D5045EEE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AA9B-3D29-4526-871C-11EE3E98B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63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93A-30B9-4F9D-AAF8-F60D5045EEE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AA9B-3D29-4526-871C-11EE3E98BC6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9210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93A-30B9-4F9D-AAF8-F60D5045EEE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AA9B-3D29-4526-871C-11EE3E98B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648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93A-30B9-4F9D-AAF8-F60D5045EEE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AA9B-3D29-4526-871C-11EE3E98BC6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5542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93A-30B9-4F9D-AAF8-F60D5045EEE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AA9B-3D29-4526-871C-11EE3E98B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669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93A-30B9-4F9D-AAF8-F60D5045EEE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AA9B-3D29-4526-871C-11EE3E98B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712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93A-30B9-4F9D-AAF8-F60D5045EEE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AA9B-3D29-4526-871C-11EE3E98B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54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93A-30B9-4F9D-AAF8-F60D5045EEE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AA9B-3D29-4526-871C-11EE3E98B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20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93A-30B9-4F9D-AAF8-F60D5045EEE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AA9B-3D29-4526-871C-11EE3E98B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17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93A-30B9-4F9D-AAF8-F60D5045EEE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AA9B-3D29-4526-871C-11EE3E98B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62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93A-30B9-4F9D-AAF8-F60D5045EEE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AA9B-3D29-4526-871C-11EE3E98B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12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93A-30B9-4F9D-AAF8-F60D5045EEE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AA9B-3D29-4526-871C-11EE3E98B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61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93A-30B9-4F9D-AAF8-F60D5045EEE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AA9B-3D29-4526-871C-11EE3E98B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94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93A-30B9-4F9D-AAF8-F60D5045EEE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AA9B-3D29-4526-871C-11EE3E98B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99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93A-30B9-4F9D-AAF8-F60D5045EEE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AA9B-3D29-4526-871C-11EE3E98B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00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6B93A-30B9-4F9D-AAF8-F60D5045EEE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ABAA9B-3D29-4526-871C-11EE3E98B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7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EBA9BE-0E7A-4B57-B2BA-1568F59519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465" y="2404534"/>
            <a:ext cx="8583538" cy="1646302"/>
          </a:xfrm>
        </p:spPr>
        <p:txBody>
          <a:bodyPr/>
          <a:lstStyle/>
          <a:p>
            <a:r>
              <a:rPr lang="ru-RU" dirty="0"/>
              <a:t>Публичное выступление на тему </a:t>
            </a:r>
            <a:br>
              <a:rPr lang="ru-RU" dirty="0"/>
            </a:br>
            <a:r>
              <a:rPr lang="ru-RU" dirty="0"/>
              <a:t>«Происхождение имён»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E1A892-AB2A-46B2-8F4A-27879DA498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107371"/>
          </a:xfrm>
        </p:spPr>
        <p:txBody>
          <a:bodyPr>
            <a:normAutofit/>
          </a:bodyPr>
          <a:lstStyle/>
          <a:p>
            <a:r>
              <a:rPr lang="ru-RU" dirty="0"/>
              <a:t>Подготовила: </a:t>
            </a:r>
          </a:p>
          <a:p>
            <a:r>
              <a:rPr lang="ru-RU" dirty="0"/>
              <a:t>учитель русского языка и литературы</a:t>
            </a:r>
          </a:p>
          <a:p>
            <a:r>
              <a:rPr lang="ru-RU" dirty="0"/>
              <a:t>МОУ «Инженерно-технологический лицей» </a:t>
            </a:r>
          </a:p>
          <a:p>
            <a:r>
              <a:rPr lang="ru-RU" dirty="0"/>
              <a:t>г/о Люберцы Московской области</a:t>
            </a:r>
          </a:p>
          <a:p>
            <a:r>
              <a:rPr lang="ru-RU" dirty="0" err="1"/>
              <a:t>Ковытева</a:t>
            </a:r>
            <a:r>
              <a:rPr lang="ru-RU" dirty="0"/>
              <a:t> Алёна Александровна</a:t>
            </a:r>
          </a:p>
        </p:txBody>
      </p:sp>
    </p:spTree>
    <p:extLst>
      <p:ext uri="{BB962C8B-B14F-4D97-AF65-F5344CB8AC3E}">
        <p14:creationId xmlns:p14="http://schemas.microsoft.com/office/powerpoint/2010/main" val="132449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A0627F-D854-4D31-B829-4D4B09DE0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Составление плана выступления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6CA9F8-B2D6-43D2-95A3-739C80AE2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4058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/>
              <a:t>Примерный план</a:t>
            </a:r>
            <a:endParaRPr lang="ru-RU" sz="4000" dirty="0"/>
          </a:p>
          <a:p>
            <a:pPr marL="0" indent="0">
              <a:buNone/>
            </a:pPr>
            <a:endParaRPr lang="ru-RU" sz="4000" dirty="0"/>
          </a:p>
          <a:p>
            <a:r>
              <a:rPr lang="ru-RU" sz="4000" dirty="0"/>
              <a:t>Истории возникновения имен.</a:t>
            </a:r>
          </a:p>
          <a:p>
            <a:r>
              <a:rPr lang="ru-RU" sz="4000" dirty="0"/>
              <a:t>Что означает твое имя.</a:t>
            </a:r>
          </a:p>
          <a:p>
            <a:r>
              <a:rPr lang="ru-RU" sz="4000" dirty="0"/>
              <a:t>Как сохранить своё доброе имя.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0188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FF1B7C-EC28-4B74-850B-931D4C1E2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8580"/>
            <a:ext cx="8596668" cy="1631820"/>
          </a:xfrm>
        </p:spPr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0B3FC5-B6F7-4B02-A795-859F6BAAF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704" y="1171373"/>
            <a:ext cx="9129141" cy="5238758"/>
          </a:xfrm>
        </p:spPr>
        <p:txBody>
          <a:bodyPr>
            <a:noAutofit/>
          </a:bodyPr>
          <a:lstStyle/>
          <a:p>
            <a:r>
              <a:rPr lang="ru-RU" sz="4000" dirty="0"/>
              <a:t>Напишите небольшое сочинение о своем имени, используя данные фразы: Оказывается, мое имя… Я очень удивился, узнав, что… К сожалению, я до сих пор не знал… Было любопытно узнать… Я могу поделиться с вами о …</a:t>
            </a:r>
          </a:p>
        </p:txBody>
      </p:sp>
    </p:spTree>
    <p:extLst>
      <p:ext uri="{BB962C8B-B14F-4D97-AF65-F5344CB8AC3E}">
        <p14:creationId xmlns:p14="http://schemas.microsoft.com/office/powerpoint/2010/main" val="27703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52A128A-3B53-4E53-8EFB-59E41C266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97159"/>
            <a:ext cx="8596668" cy="5850294"/>
          </a:xfrm>
        </p:spPr>
        <p:txBody>
          <a:bodyPr>
            <a:normAutofit fontScale="92500" lnSpcReduction="20000"/>
          </a:bodyPr>
          <a:lstStyle/>
          <a:p>
            <a:r>
              <a:rPr lang="ru-RU" sz="3200" b="1" dirty="0"/>
              <a:t>Тема урока.</a:t>
            </a:r>
            <a:r>
              <a:rPr lang="ru-RU" sz="3200" i="1" dirty="0"/>
              <a:t> Урок развития речи.</a:t>
            </a:r>
            <a:r>
              <a:rPr lang="ru-RU" sz="3200" dirty="0"/>
              <a:t> Публичное выступление «Происхождение имён».</a:t>
            </a:r>
          </a:p>
          <a:p>
            <a:endParaRPr lang="ru-RU" sz="3200" dirty="0"/>
          </a:p>
          <a:p>
            <a:r>
              <a:rPr lang="ru-RU" sz="3200" b="1" dirty="0"/>
              <a:t>Цель урока: </a:t>
            </a:r>
          </a:p>
          <a:p>
            <a:r>
              <a:rPr lang="ru-RU" sz="3200" dirty="0"/>
              <a:t>акцентировать внимание учащихся на цели и особенности устного публичного выступления, его структуре; </a:t>
            </a:r>
          </a:p>
          <a:p>
            <a:r>
              <a:rPr lang="ru-RU" sz="3200" dirty="0"/>
              <a:t>учить подбирать к нему материал; </a:t>
            </a:r>
          </a:p>
          <a:p>
            <a:r>
              <a:rPr lang="ru-RU" sz="3200" dirty="0"/>
              <a:t>развивать умение заинтересовать слушателей; </a:t>
            </a:r>
          </a:p>
          <a:p>
            <a:r>
              <a:rPr lang="ru-RU" sz="3200" dirty="0"/>
              <a:t>воспитывать внимательное отношение к слову.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83158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6EB6E9C-F669-4FBE-9B7A-04F994722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94523"/>
            <a:ext cx="8596668" cy="5546840"/>
          </a:xfrm>
        </p:spPr>
        <p:txBody>
          <a:bodyPr>
            <a:noAutofit/>
          </a:bodyPr>
          <a:lstStyle/>
          <a:p>
            <a:r>
              <a:rPr lang="ru-RU" sz="4000" dirty="0"/>
              <a:t>Что такое </a:t>
            </a:r>
            <a:r>
              <a:rPr lang="ru-RU" sz="4000" i="1" dirty="0"/>
              <a:t>публичное выступление? </a:t>
            </a:r>
          </a:p>
          <a:p>
            <a:endParaRPr lang="ru-RU" sz="4000" dirty="0"/>
          </a:p>
          <a:p>
            <a:r>
              <a:rPr lang="ru-RU" sz="4000" dirty="0"/>
              <a:t>В каких случаях мы можем выступать перед аудиторией? </a:t>
            </a:r>
          </a:p>
          <a:p>
            <a:endParaRPr lang="ru-RU" sz="4000" dirty="0"/>
          </a:p>
          <a:p>
            <a:r>
              <a:rPr lang="ru-RU" sz="4000" dirty="0"/>
              <a:t>Какой стиль речи нам понадобится при выступлении?</a:t>
            </a:r>
            <a:r>
              <a:rPr lang="ru-RU" sz="4000" b="1" i="1" dirty="0"/>
              <a:t> 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384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24DAE2-E96B-4BBA-8724-441DE0A58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Правила публичного выступления</a:t>
            </a:r>
            <a:br>
              <a:rPr lang="ru-RU" dirty="0"/>
            </a:br>
            <a:r>
              <a:rPr lang="ru-RU" dirty="0"/>
              <a:t>(по </a:t>
            </a:r>
            <a:r>
              <a:rPr lang="ru-RU" dirty="0" err="1"/>
              <a:t>Дэйлу</a:t>
            </a:r>
            <a:r>
              <a:rPr lang="ru-RU" dirty="0"/>
              <a:t> Карнеги)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927291-A341-445C-BCFF-E3D04D5FF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90057"/>
            <a:ext cx="8596668" cy="4380513"/>
          </a:xfrm>
        </p:spPr>
        <p:txBody>
          <a:bodyPr>
            <a:normAutofit/>
          </a:bodyPr>
          <a:lstStyle/>
          <a:p>
            <a:r>
              <a:rPr lang="ru-RU" sz="2800" dirty="0"/>
              <a:t>Любой человек способен произнести речь.</a:t>
            </a:r>
            <a:endParaRPr lang="ru-RU" sz="2800" dirty="0">
              <a:effectLst/>
            </a:endParaRPr>
          </a:p>
          <a:p>
            <a:r>
              <a:rPr lang="ru-RU" sz="2800" dirty="0"/>
              <a:t>Одевайтесь опрятно и изящно. Сознание того, что вы хорошо одеты, повышает самоуважение.</a:t>
            </a:r>
            <a:endParaRPr lang="ru-RU" sz="2800" dirty="0">
              <a:effectLst/>
            </a:endParaRPr>
          </a:p>
          <a:p>
            <a:r>
              <a:rPr lang="ru-RU" sz="2800" dirty="0"/>
              <a:t>Улыбайтесь.</a:t>
            </a:r>
            <a:endParaRPr lang="ru-RU" sz="2800" dirty="0">
              <a:effectLst/>
            </a:endParaRPr>
          </a:p>
          <a:p>
            <a:r>
              <a:rPr lang="ru-RU" sz="2800" dirty="0"/>
              <a:t>Вкладывайте душу в своё выступление.</a:t>
            </a:r>
            <a:endParaRPr lang="ru-RU" sz="2800" dirty="0">
              <a:effectLst/>
            </a:endParaRPr>
          </a:p>
          <a:p>
            <a:r>
              <a:rPr lang="ru-RU" sz="2800" dirty="0"/>
              <a:t>Акцентируйте важные слова во фразе.</a:t>
            </a:r>
            <a:endParaRPr lang="ru-RU" sz="2800" dirty="0">
              <a:effectLst/>
            </a:endParaRPr>
          </a:p>
          <a:p>
            <a:r>
              <a:rPr lang="ru-RU" sz="2800" dirty="0"/>
              <a:t>Меняйте темп вашей речи.</a:t>
            </a:r>
            <a:endParaRPr lang="ru-RU" sz="2800" dirty="0">
              <a:effectLst/>
            </a:endParaRP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6566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13640-38E8-474C-9897-A10F7EF52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358" y="245706"/>
            <a:ext cx="8596668" cy="1320800"/>
          </a:xfrm>
        </p:spPr>
        <p:txBody>
          <a:bodyPr>
            <a:noAutofit/>
          </a:bodyPr>
          <a:lstStyle/>
          <a:p>
            <a:r>
              <a:rPr lang="ru-RU" sz="2800" i="1" dirty="0"/>
              <a:t>Спишите текст, вставьте пропущенные буквы; объясните условия выбора написания. Произведите синтаксический разбор последнего предложения.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C96D66-0502-4C79-9FC2-59942C1B5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000" i="1" dirty="0"/>
              <a:t>Каждый человек при </a:t>
            </a:r>
            <a:r>
              <a:rPr lang="ru-RU" sz="4000" i="1" dirty="0" err="1"/>
              <a:t>рождени</a:t>
            </a:r>
            <a:r>
              <a:rPr lang="ru-RU" sz="4000" i="1" dirty="0"/>
              <a:t>.. получает имя. Благодаря </a:t>
            </a:r>
            <a:r>
              <a:rPr lang="ru-RU" sz="4000" i="1" dirty="0" err="1"/>
              <a:t>им..ни</a:t>
            </a:r>
            <a:r>
              <a:rPr lang="ru-RU" sz="4000" i="1" dirty="0"/>
              <a:t> </a:t>
            </a:r>
            <a:r>
              <a:rPr lang="ru-RU" sz="4000" i="1" dirty="0" err="1"/>
              <a:t>ст</a:t>
            </a:r>
            <a:r>
              <a:rPr lang="ru-RU" sz="4000" i="1" dirty="0"/>
              <a:t>..</a:t>
            </a:r>
            <a:r>
              <a:rPr lang="ru-RU" sz="4000" i="1" dirty="0" err="1"/>
              <a:t>новятся</a:t>
            </a:r>
            <a:r>
              <a:rPr lang="ru-RU" sz="4000" i="1" dirty="0"/>
              <a:t> </a:t>
            </a:r>
            <a:r>
              <a:rPr lang="ru-RU" sz="4000" i="1" dirty="0" err="1"/>
              <a:t>извес</a:t>
            </a:r>
            <a:r>
              <a:rPr lang="ru-RU" sz="4000" i="1" dirty="0"/>
              <a:t>(?)</a:t>
            </a:r>
            <a:r>
              <a:rPr lang="ru-RU" sz="4000" i="1" dirty="0" err="1"/>
              <a:t>ными</a:t>
            </a:r>
            <a:r>
              <a:rPr lang="ru-RU" sz="4000" i="1" dirty="0"/>
              <a:t> все его х..</a:t>
            </a:r>
            <a:r>
              <a:rPr lang="ru-RU" sz="4000" i="1" dirty="0" err="1"/>
              <a:t>рошие</a:t>
            </a:r>
            <a:r>
              <a:rPr lang="ru-RU" sz="4000" i="1" dirty="0"/>
              <a:t> или </a:t>
            </a:r>
            <a:r>
              <a:rPr lang="ru-RU" sz="4000" i="1" dirty="0" err="1"/>
              <a:t>пл</a:t>
            </a:r>
            <a:r>
              <a:rPr lang="ru-RU" sz="4000" i="1" dirty="0"/>
              <a:t>..</a:t>
            </a:r>
            <a:r>
              <a:rPr lang="ru-RU" sz="4000" i="1" dirty="0" err="1"/>
              <a:t>хие</a:t>
            </a:r>
            <a:r>
              <a:rPr lang="ru-RU" sz="4000" i="1" dirty="0"/>
              <a:t> поступки. Каждый с дет(?)ких лет должен уметь отстаивать честь своего </a:t>
            </a:r>
            <a:r>
              <a:rPr lang="ru-RU" sz="4000" i="1" dirty="0" err="1"/>
              <a:t>им..ни</a:t>
            </a:r>
            <a:r>
              <a:rPr lang="ru-RU" sz="4000" i="1" dirty="0"/>
              <a:t>.</a:t>
            </a:r>
            <a:endParaRPr lang="ru-RU" sz="4000" dirty="0"/>
          </a:p>
          <a:p>
            <a:pPr algn="just"/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62505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90286F7-017E-4096-AB9B-521B3CA0E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657" y="397103"/>
            <a:ext cx="8596668" cy="3880773"/>
          </a:xfrm>
        </p:spPr>
        <p:txBody>
          <a:bodyPr>
            <a:noAutofit/>
          </a:bodyPr>
          <a:lstStyle/>
          <a:p>
            <a:r>
              <a:rPr lang="ru-RU" sz="4000" b="1" dirty="0"/>
              <a:t>Ономастика</a:t>
            </a:r>
            <a:r>
              <a:rPr lang="ru-RU" sz="4000" dirty="0"/>
              <a:t> – наука о собственных именах. Термин связан с греческим словом </a:t>
            </a:r>
            <a:r>
              <a:rPr lang="ru-RU" sz="4000" i="1" dirty="0" err="1"/>
              <a:t>онома</a:t>
            </a:r>
            <a:r>
              <a:rPr lang="ru-RU" sz="4000" i="1" dirty="0"/>
              <a:t> – </a:t>
            </a:r>
            <a:r>
              <a:rPr lang="ru-RU" sz="4000" dirty="0"/>
              <a:t>имя. Эта наука выделяет ряд разделов, среди которых существует и раздел </a:t>
            </a:r>
            <a:r>
              <a:rPr lang="ru-RU" sz="4000" b="1" dirty="0"/>
              <a:t>антропонимика</a:t>
            </a:r>
            <a:r>
              <a:rPr lang="ru-RU" sz="4000" dirty="0"/>
              <a:t> (от греческого </a:t>
            </a:r>
            <a:r>
              <a:rPr lang="ru-RU" sz="4000" i="1" dirty="0" err="1"/>
              <a:t>антропос</a:t>
            </a:r>
            <a:r>
              <a:rPr lang="ru-RU" sz="4000" i="1" dirty="0"/>
              <a:t> – </a:t>
            </a:r>
            <a:r>
              <a:rPr lang="ru-RU" sz="4000" dirty="0"/>
              <a:t>человек, </a:t>
            </a:r>
            <a:r>
              <a:rPr lang="ru-RU" sz="4000" i="1" dirty="0"/>
              <a:t>антропология – </a:t>
            </a:r>
            <a:r>
              <a:rPr lang="ru-RU" sz="4000" dirty="0"/>
              <a:t>наука языке).</a:t>
            </a:r>
          </a:p>
        </p:txBody>
      </p:sp>
    </p:spTree>
    <p:extLst>
      <p:ext uri="{BB962C8B-B14F-4D97-AF65-F5344CB8AC3E}">
        <p14:creationId xmlns:p14="http://schemas.microsoft.com/office/powerpoint/2010/main" val="1804251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B723749-8EE9-4C90-944C-D1CC9822F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672" y="1115560"/>
            <a:ext cx="8596668" cy="3880773"/>
          </a:xfrm>
        </p:spPr>
        <p:txBody>
          <a:bodyPr>
            <a:noAutofit/>
          </a:bodyPr>
          <a:lstStyle/>
          <a:p>
            <a:r>
              <a:rPr lang="ru-RU" sz="4000" dirty="0"/>
              <a:t>Имена людей – часть истории народов. В них отражаются быт, верования, чаяния, фантазия и художественная деятельность народов, их исторические контакты. У каждого из нас есть свои личные имена.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4744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CB5658C-8DE6-4A56-89A9-713D3655F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689" y="331789"/>
            <a:ext cx="8596668" cy="3880773"/>
          </a:xfrm>
        </p:spPr>
        <p:txBody>
          <a:bodyPr>
            <a:noAutofit/>
          </a:bodyPr>
          <a:lstStyle/>
          <a:p>
            <a:r>
              <a:rPr lang="ru-RU" sz="4000" dirty="0"/>
              <a:t>Загадочную, необъяснимую власть имён над судьбой человека заметили ещё древние. В России, например, вплоть до XVII века родители держали в секрете, как они назвали ребёнка, пытаясь обмануть злых духов. Или ребёнку давали два имени – одно было ложным, второе настоящим.</a:t>
            </a:r>
            <a:endParaRPr lang="ru-RU" sz="4000" dirty="0">
              <a:effectLst/>
            </a:endParaRP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24160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48367C5-0345-4FD8-AA1C-046A4A6A9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29208"/>
            <a:ext cx="9274629" cy="6027576"/>
          </a:xfrm>
        </p:spPr>
        <p:txBody>
          <a:bodyPr>
            <a:normAutofit fontScale="92500"/>
          </a:bodyPr>
          <a:lstStyle/>
          <a:p>
            <a:r>
              <a:rPr lang="ru-RU" sz="2400" dirty="0"/>
              <a:t>Имена личные – это самые интернациональные слова. Они легко переходят от одного народа к другому и обычно распространяются далеко за пределы той территории, где когда-то жил создавший их народ. Немалую роль при этом в прошлом сыграли так называемые мировые религии (христианство, ислам).</a:t>
            </a:r>
            <a:endParaRPr lang="ru-RU" sz="2400" dirty="0">
              <a:effectLst/>
            </a:endParaRPr>
          </a:p>
          <a:p>
            <a:pPr marL="0" indent="0">
              <a:buNone/>
            </a:pPr>
            <a:endParaRPr lang="ru-RU" sz="2400" dirty="0">
              <a:effectLst/>
            </a:endParaRPr>
          </a:p>
          <a:p>
            <a:r>
              <a:rPr lang="ru-RU" sz="2400" dirty="0"/>
              <a:t>Отчество, т.е. особым образом оформленное имя отца данного человека, входящее в состав его именования, - характерная черта русской именной системы.</a:t>
            </a:r>
            <a:endParaRPr lang="ru-RU" sz="2400" dirty="0">
              <a:effectLst/>
            </a:endParaRPr>
          </a:p>
          <a:p>
            <a:pPr marL="0" indent="0">
              <a:buNone/>
            </a:pPr>
            <a:endParaRPr lang="ru-RU" sz="2400" dirty="0">
              <a:effectLst/>
            </a:endParaRPr>
          </a:p>
          <a:p>
            <a:r>
              <a:rPr lang="ru-RU" sz="2400" dirty="0"/>
              <a:t>Слово </a:t>
            </a:r>
            <a:r>
              <a:rPr lang="ru-RU" sz="2400" i="1" dirty="0"/>
              <a:t>фамилия </a:t>
            </a:r>
            <a:r>
              <a:rPr lang="ru-RU" sz="2400" dirty="0"/>
              <a:t>является по своему происхождению латинским</a:t>
            </a:r>
            <a:r>
              <a:rPr lang="ru-RU" sz="2400" i="1" dirty="0"/>
              <a:t>. </a:t>
            </a:r>
            <a:r>
              <a:rPr lang="ru-RU" sz="2400" dirty="0"/>
              <a:t>Сначала это слово употребляли в значении «семья, члены семьи, домочадцы». Только в XIX в. слово </a:t>
            </a:r>
            <a:r>
              <a:rPr lang="ru-RU" sz="2400" i="1" dirty="0"/>
              <a:t>фамилия </a:t>
            </a:r>
            <a:r>
              <a:rPr lang="ru-RU" sz="2400" dirty="0"/>
              <a:t>в русском языке постепенно обрело новое значение, ставшее теперь основным, - «наследственное семейное наименование, прибавляемое к личному имени».</a:t>
            </a:r>
          </a:p>
        </p:txBody>
      </p:sp>
    </p:spTree>
    <p:extLst>
      <p:ext uri="{BB962C8B-B14F-4D97-AF65-F5344CB8AC3E}">
        <p14:creationId xmlns:p14="http://schemas.microsoft.com/office/powerpoint/2010/main" val="89244741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555</Words>
  <Application>Microsoft Office PowerPoint</Application>
  <PresentationFormat>Широкоэкранный</PresentationFormat>
  <Paragraphs>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Аспект</vt:lpstr>
      <vt:lpstr>Публичное выступление на тему  «Происхождение имён»</vt:lpstr>
      <vt:lpstr>Презентация PowerPoint</vt:lpstr>
      <vt:lpstr>Презентация PowerPoint</vt:lpstr>
      <vt:lpstr>Правила публичного выступления (по Дэйлу Карнеги)</vt:lpstr>
      <vt:lpstr>Спишите текст, вставьте пропущенные буквы; объясните условия выбора написания. Произведите синтаксический разбор последнего предложения.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Составление плана выступления 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Stemschool</dc:creator>
  <cp:lastModifiedBy>Stemschool</cp:lastModifiedBy>
  <cp:revision>10</cp:revision>
  <dcterms:created xsi:type="dcterms:W3CDTF">2020-12-02T09:07:52Z</dcterms:created>
  <dcterms:modified xsi:type="dcterms:W3CDTF">2020-12-02T11:50:50Z</dcterms:modified>
</cp:coreProperties>
</file>