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77" r:id="rId4"/>
    <p:sldId id="267" r:id="rId5"/>
    <p:sldId id="268" r:id="rId6"/>
    <p:sldId id="269" r:id="rId7"/>
    <p:sldId id="278" r:id="rId8"/>
    <p:sldId id="266" r:id="rId9"/>
    <p:sldId id="279" r:id="rId10"/>
    <p:sldId id="256" r:id="rId11"/>
    <p:sldId id="258" r:id="rId12"/>
    <p:sldId id="281" r:id="rId13"/>
    <p:sldId id="28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-80" y="-2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778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036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5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30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21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26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540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50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28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33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37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ADB8A-5DE3-437E-A562-82B0AB71A258}" type="datetimeFigureOut">
              <a:rPr lang="ru-RU" smtClean="0"/>
              <a:t>08.11.2020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B006B-2C4A-4377-A90F-DC994D465D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13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969" y="597878"/>
            <a:ext cx="10533185" cy="2912086"/>
          </a:xfrm>
        </p:spPr>
        <p:txBody>
          <a:bodyPr>
            <a:normAutofit/>
          </a:bodyPr>
          <a:lstStyle/>
          <a:p>
            <a:r>
              <a:rPr lang="ru-RU" sz="6700" b="1" i="1" dirty="0" smtClean="0">
                <a:solidFill>
                  <a:srgbClr val="00B050"/>
                </a:solidFill>
                <a:latin typeface="Bahnschrift SemiLight" panose="020B0502040204020203" pitchFamily="34" charset="0"/>
              </a:rPr>
              <a:t>«Лучшее в себе хочу взрастить я». </a:t>
            </a:r>
            <a:r>
              <a:rPr lang="ru-RU" sz="4800" b="1" i="1" dirty="0" smtClean="0">
                <a:solidFill>
                  <a:srgbClr val="00B050"/>
                </a:solidFill>
              </a:rPr>
              <a:t>(</a:t>
            </a:r>
            <a:r>
              <a:rPr lang="ru-RU" sz="4800" b="1" i="1" dirty="0" err="1" smtClean="0">
                <a:solidFill>
                  <a:srgbClr val="00B050"/>
                </a:solidFill>
              </a:rPr>
              <a:t>Д.Н.Кугультинов</a:t>
            </a:r>
            <a:r>
              <a:rPr lang="ru-RU" sz="4800" b="1" i="1" dirty="0" smtClean="0">
                <a:solidFill>
                  <a:srgbClr val="00B050"/>
                </a:solidFill>
              </a:rPr>
              <a:t>)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Урок литературы в 7 «б» классе.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Подготовила: учитель русского языка и литературы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МБОУ «</a:t>
            </a:r>
            <a:r>
              <a:rPr lang="ru-RU" dirty="0" err="1" smtClean="0">
                <a:solidFill>
                  <a:srgbClr val="C00000"/>
                </a:solidFill>
              </a:rPr>
              <a:t>Ики</a:t>
            </a:r>
            <a:r>
              <a:rPr lang="ru-RU" dirty="0" smtClean="0">
                <a:solidFill>
                  <a:srgbClr val="C00000"/>
                </a:solidFill>
              </a:rPr>
              <a:t> – </a:t>
            </a:r>
            <a:r>
              <a:rPr lang="ru-RU" dirty="0" err="1" smtClean="0">
                <a:solidFill>
                  <a:srgbClr val="C00000"/>
                </a:solidFill>
              </a:rPr>
              <a:t>Бурульская</a:t>
            </a:r>
            <a:r>
              <a:rPr lang="ru-RU" dirty="0" smtClean="0">
                <a:solidFill>
                  <a:srgbClr val="C00000"/>
                </a:solidFill>
              </a:rPr>
              <a:t> СОШ имени А. Пюрбеева»</a:t>
            </a:r>
          </a:p>
          <a:p>
            <a:r>
              <a:rPr lang="ru-RU" dirty="0" err="1" smtClean="0">
                <a:solidFill>
                  <a:srgbClr val="C00000"/>
                </a:solidFill>
              </a:rPr>
              <a:t>Убушеева</a:t>
            </a:r>
            <a:r>
              <a:rPr lang="ru-RU" dirty="0" smtClean="0">
                <a:solidFill>
                  <a:srgbClr val="C00000"/>
                </a:solidFill>
              </a:rPr>
              <a:t> Светлана Николаевна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Элистина Бурвяшова - Хальмг тег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693" y="60890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9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9348" y="4726413"/>
            <a:ext cx="8370095" cy="142473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cf.ppt-online.org/files1/slide/r/r2qlczSbeHV03kAMBGFWyshOQ8E5ad9uDj1p7LiZxN/slide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56067"/>
            <a:ext cx="8928101" cy="668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75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fs03.metod-kopilka.ru/images/doc/45/39787/im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125"/>
            <a:ext cx="10515600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7583" y="386366"/>
            <a:ext cx="9839459" cy="9144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Афоризмы о природе и человеке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730" y="1300766"/>
            <a:ext cx="11590985" cy="5422006"/>
          </a:xfrm>
        </p:spPr>
        <p:txBody>
          <a:bodyPr>
            <a:noAutofit/>
          </a:bodyPr>
          <a:lstStyle/>
          <a:p>
            <a:pPr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не может не занимать природа, он связан с нею тысячью неразрывных нитей; он сын  ее.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И.С.Тургенев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с природой вы вынесете столько света, сколько вы захотите, и столько мужества и силы, сколько вам нужно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И.Зейме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учит нас понимать прекрасное. Любовь к родной стране невозможна без любви к ее природе.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К.Паустовский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не имеет органов речи, но создает языки и сердца, при посредстве которых говорит и чувствует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И.Гёте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будит в нас потребность любви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И.Тургенев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fontAlgn="base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земля, человек — проблема нравственная, затрагивающая само существование людей как людей. Природа была и должна оставаться учителем человека.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Н.И.Сладков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fontAlgn="base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понимает природу, благороднее, чище. Он не сделает дурного поступка. Он прошел «душевный университет». 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Л.Леонов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fontAlgn="base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71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темы сочинений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природы в жизни человека.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Сохраним 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красоту степи.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щедрости природы.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Чему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 нас природа? </a:t>
            </a:r>
          </a:p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Тюльпан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удивительный цветок.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72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877" y="140677"/>
            <a:ext cx="11043138" cy="19487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B050"/>
                </a:solidFill>
              </a:rPr>
              <a:t>Грандиозные </a:t>
            </a:r>
            <a:r>
              <a:rPr lang="ru-RU" dirty="0">
                <a:solidFill>
                  <a:srgbClr val="00B050"/>
                </a:solidFill>
              </a:rPr>
              <a:t>вещи делаются грандиозными средствами. Одна природа делает великое даром.                             А.И. Герцен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23 сентября.</a:t>
            </a:r>
          </a:p>
          <a:p>
            <a:pPr marL="0" indent="0">
              <a:buNone/>
            </a:pPr>
            <a:r>
              <a:rPr lang="ru-RU" dirty="0" smtClean="0"/>
              <a:t>  Тема « Лучшее в себе хочу взрастить я». Подготовка к сочинению.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b="1" dirty="0" smtClean="0"/>
              <a:t>Цели</a:t>
            </a:r>
            <a:r>
              <a:rPr lang="ru-RU" b="1" dirty="0"/>
              <a:t>:</a:t>
            </a:r>
            <a:endParaRPr lang="ru-RU" dirty="0"/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/>
              <a:t>Образовательная</a:t>
            </a:r>
            <a:r>
              <a:rPr lang="ru-RU" b="1" dirty="0" smtClean="0"/>
              <a:t>: 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рассмотреть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 окружающей среды, тюльпан, занесенный в Красную книгу; задуматься над вопросом связи человека и природы; углубить знания об анализе текста.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ru-RU" b="1" i="1" dirty="0" smtClean="0"/>
              <a:t>Развивающая</a:t>
            </a:r>
            <a:r>
              <a:rPr lang="ru-RU" b="1" dirty="0"/>
              <a:t>:</a:t>
            </a:r>
            <a:r>
              <a:rPr lang="ru-RU" dirty="0"/>
              <a:t> работать над разновидностью типа речи – описание природы; совершенствовать речевые навыки, умение видеть необычное в обычном.</a:t>
            </a:r>
          </a:p>
          <a:p>
            <a:pPr lvl="0"/>
            <a:r>
              <a:rPr lang="ru-RU" b="1" i="1" dirty="0"/>
              <a:t>Воспитательная</a:t>
            </a:r>
            <a:r>
              <a:rPr lang="ru-RU" b="1" dirty="0"/>
              <a:t>:</a:t>
            </a:r>
            <a:r>
              <a:rPr lang="ru-RU" dirty="0"/>
              <a:t> воспитание чувства красоты, доброты, бережного</a:t>
            </a:r>
          </a:p>
          <a:p>
            <a:pPr marL="0" indent="0">
              <a:buNone/>
            </a:pPr>
            <a:r>
              <a:rPr lang="ru-RU" dirty="0" smtClean="0"/>
              <a:t>   отношения </a:t>
            </a:r>
            <a:r>
              <a:rPr lang="ru-RU" dirty="0"/>
              <a:t>к природе.                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29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Haettenschweiler" panose="020B0706040902060204" pitchFamily="34" charset="0"/>
              </a:rPr>
              <a:t>С л о в а р ь  т е р м и н о в :</a:t>
            </a:r>
            <a:endParaRPr lang="ru-RU" dirty="0">
              <a:latin typeface="Haettenschweiler" panose="020B070604090206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  <a:tabLst>
                <a:tab pos="3683000" algn="l"/>
              </a:tabLst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 текста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то, о чём говорится в этом тексте. 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  <a:tabLst>
                <a:tab pos="3683000" algn="l"/>
              </a:tabLst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Идея текста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то, что хотел сказать этим текстом автор.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</a:t>
            </a:r>
            <a:endParaRPr lang="ru-RU" sz="4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4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 текста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теоретический вопрос, требующий разрешения исследования.</a:t>
            </a: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2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3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2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6" y="2476500"/>
            <a:ext cx="6572250" cy="4381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6" y="304800"/>
            <a:ext cx="5611756" cy="142398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Bahnschrift SemiBold SemiConden" panose="020B0502040204020203" pitchFamily="34" charset="0"/>
              </a:rPr>
              <a:t>Мусорные свалки отравляют окружающую среду</a:t>
            </a:r>
            <a:endParaRPr lang="ru-RU" dirty="0">
              <a:latin typeface="Bahnschrift SemiBold SemiConden" panose="020B0502040204020203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60912" y="0"/>
            <a:ext cx="65310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5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216" y="365125"/>
            <a:ext cx="10685584" cy="60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9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30" y="103031"/>
            <a:ext cx="11552349" cy="271744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Тюльпаны-символы Калмыкии</a:t>
            </a:r>
            <a:r>
              <a:rPr lang="ru-RU" sz="2400" dirty="0" smtClean="0">
                <a:solidFill>
                  <a:srgbClr val="FF0000"/>
                </a:solidFill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 начинают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как лампочки на солнечных батарейках.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от других растений тем, что сами по себе содержат питательные вещества, которых для них достаточно, чтобы выжить и расти без чьего-либо вмешательства. Для питания на старте внутри луковицы тюльпана есть специальные чешуйки, которые и отдают растению все необходимое для жизни. После истощения запасов луковица тюльпана отмирает, а на ее месте образуются несколько новых.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06662"/>
            <a:ext cx="6839038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3648075"/>
            <a:ext cx="54292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Regular"/>
              </a:rPr>
              <a:t>Тюльпан — священный цветок востока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3385" y="1312463"/>
            <a:ext cx="11095892" cy="542261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vert="horz" wrap="square" lIns="0" tIns="33327" rIns="0" bIns="33327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cs typeface="Arial" panose="020B0604020202020204" pitchFamily="34" charset="0"/>
              </a:rPr>
              <a:t>В Турции, да и в других исламских странах, тюльпан – не просто любимый цветок. Здесь его считают символом гармонии и духовного начала, придают мистическое ЗНАЧЕНИЕ. Почему так? Дело в том, что в написании слова «тюльпан» на арабском присутствуют те же буквы, что и в слове «Аллах., Из-за этого тюльпан считается цветком Всевышнего.</a:t>
            </a:r>
          </a:p>
          <a:p>
            <a:pPr lvl="0"/>
            <a:r>
              <a:rPr lang="ru-RU" sz="2800" dirty="0"/>
              <a:t>По этой причине, в исламских странах изображение тюльпана можно встретить на памятниках архитектуры и просто на надгробиях. Кстати, во времена Османской империи изображениями Тюльпанов обязательно украшали доспехи турецких воинов. Считалось, что такое изображение защитит воина от ранений и </a:t>
            </a:r>
            <a:r>
              <a:rPr lang="ru-RU" sz="2800" dirty="0" smtClean="0"/>
              <a:t>гибели.                       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RobotoRegular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9806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7008" y="1236372"/>
            <a:ext cx="5715000" cy="39909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9550" y="365125"/>
            <a:ext cx="6007458" cy="6224084"/>
          </a:xfrm>
        </p:spPr>
        <p:txBody>
          <a:bodyPr>
            <a:normAutofit/>
          </a:bodyPr>
          <a:lstStyle/>
          <a:p>
            <a:pPr>
              <a:lnSpc>
                <a:spcPts val="1950"/>
              </a:lnSpc>
              <a:spcAft>
                <a:spcPts val="1950"/>
              </a:spcAft>
            </a:pPr>
            <a:r>
              <a:rPr lang="ru-RU" dirty="0" smtClean="0"/>
              <a:t>Давид Никитич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Кугультинов(1922-2006) </a:t>
            </a:r>
            <a:br>
              <a:rPr lang="ru-RU" dirty="0" smtClean="0"/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селе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Гахан-Абганеры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Большедербетовского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улуса Калмыкии(ныне село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Эсто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-Алтай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Яшалтинского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района)в семье сельского </a:t>
            </a:r>
            <a:r>
              <a:rPr lang="ru-RU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учителя.В</a:t>
            </a:r>
            <a:r>
              <a:rPr lang="ru-RU" sz="2800" dirty="0" err="1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первые</a:t>
            </a:r>
            <a:r>
              <a:rPr lang="ru-RU" sz="28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напечатался он в двенадцать лет. А сейчас его произведения читают на 80 языках мира. </a:t>
            </a:r>
            <a:r>
              <a:rPr lang="ru-RU" sz="28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бщественный деятель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публицист, философ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гуманист, литератор.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космосе существует планета №2296,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носит имя нашего поэта</a:t>
            </a:r>
            <a:r>
              <a:rPr lang="ru-RU" sz="2800" dirty="0" smtClean="0"/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93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317</Words>
  <Application>Microsoft Office PowerPoint</Application>
  <PresentationFormat>Произвольный</PresentationFormat>
  <Paragraphs>40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«Лучшее в себе хочу взрастить я». (Д.Н.Кугультинов)</vt:lpstr>
      <vt:lpstr> Грандиозные вещи делаются грандиозными средствами. Одна природа делает великое даром.                             А.И. Герцен </vt:lpstr>
      <vt:lpstr>С л о в а р ь  т е р м и н о в :</vt:lpstr>
      <vt:lpstr>Презентация PowerPoint</vt:lpstr>
      <vt:lpstr>Мусорные свалки отравляют окружающую среду</vt:lpstr>
      <vt:lpstr>Презентация PowerPoint</vt:lpstr>
      <vt:lpstr>Тюльпаны-символы Калмыкии  Они начинают жизнь как лампочки на солнечных батарейках. А отличаются от других растений тем, что сами по себе содержат питательные вещества, которых для них достаточно, чтобы выжить и расти без чьего-либо вмешательства. Для питания на старте внутри луковицы тюльпана есть специальные чешуйки, которые и отдают растению все необходимое для жизни. После истощения запасов луковица тюльпана отмирает, а на ее месте образуются несколько новых. </vt:lpstr>
      <vt:lpstr>Тюльпан — священный цветок востока</vt:lpstr>
      <vt:lpstr>Давид Никитич  Кугультинов(1922-2006)   Родился  в селе Гахан-Абганеры Большедербетовского улуса Калмыкии(ныне село Эсто-Алтай Яшалтинского района)в семье сельского учителя.Впервые напечатался он в двенадцать лет. А сейчас его произведения читают на 80 языках мира. Общественный деятель и публицист, философ и гуманист, литератор. В космосе существует планета №2296, которая носит имя нашего поэта.</vt:lpstr>
      <vt:lpstr>Презентация PowerPoint</vt:lpstr>
      <vt:lpstr>Презентация PowerPoint</vt:lpstr>
      <vt:lpstr>Афоризмы о природе и человеке</vt:lpstr>
      <vt:lpstr>Примерные темы сочинений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Надежда</cp:lastModifiedBy>
  <cp:revision>33</cp:revision>
  <dcterms:created xsi:type="dcterms:W3CDTF">2019-09-21T11:34:02Z</dcterms:created>
  <dcterms:modified xsi:type="dcterms:W3CDTF">2020-11-08T18:05:23Z</dcterms:modified>
</cp:coreProperties>
</file>