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72" r:id="rId2"/>
    <p:sldId id="274" r:id="rId3"/>
    <p:sldId id="273" r:id="rId4"/>
    <p:sldId id="275" r:id="rId5"/>
    <p:sldId id="276" r:id="rId6"/>
    <p:sldId id="258" r:id="rId7"/>
    <p:sldId id="259" r:id="rId8"/>
    <p:sldId id="260" r:id="rId9"/>
    <p:sldId id="261" r:id="rId10"/>
    <p:sldId id="279" r:id="rId11"/>
    <p:sldId id="277" r:id="rId12"/>
    <p:sldId id="278" r:id="rId13"/>
    <p:sldId id="263" r:id="rId14"/>
    <p:sldId id="264" r:id="rId15"/>
    <p:sldId id="265" r:id="rId16"/>
    <p:sldId id="266" r:id="rId17"/>
    <p:sldId id="267" r:id="rId18"/>
    <p:sldId id="268" r:id="rId19"/>
    <p:sldId id="280" r:id="rId20"/>
    <p:sldId id="281" r:id="rId21"/>
    <p:sldId id="269" r:id="rId22"/>
    <p:sldId id="270" r:id="rId23"/>
    <p:sldId id="27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4" autoAdjust="0"/>
  </p:normalViewPr>
  <p:slideViewPr>
    <p:cSldViewPr>
      <p:cViewPr>
        <p:scale>
          <a:sx n="73" d="100"/>
          <a:sy n="73" d="100"/>
        </p:scale>
        <p:origin x="-12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Autofit/>
          </a:bodyPr>
          <a:lstStyle/>
          <a:p>
            <a:pPr lvl="0"/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Министерство здравоохранения Забайкальского края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Петровск – Забайкальский филиал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Государственное профессиональное образовательное учреждение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«Читинский медицинский колледж»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getImageCAGU26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714488"/>
            <a:ext cx="7429552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857224" y="3571876"/>
            <a:ext cx="7500990" cy="7143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История эвакогоспиталя №88</a:t>
            </a:r>
            <a:r>
              <a:rPr kumimoji="0" lang="en-US" sz="18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8/947</a:t>
            </a:r>
            <a:r>
              <a:rPr kumimoji="0" lang="en-US" sz="1800" b="1" i="0" u="none" strike="noStrike" kern="1200" cap="none" spc="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  МОУ  СОШ №3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1941 -1946 </a:t>
            </a:r>
            <a:r>
              <a:rPr kumimoji="0" lang="ru-RU" sz="18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гг</a:t>
            </a:r>
            <a:r>
              <a:rPr kumimoji="0" lang="ru-RU" sz="18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ru-RU" sz="18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14678" y="4643446"/>
            <a:ext cx="5143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Подготовил: преподаватель  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гуманитарных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дисциплин </a:t>
            </a:r>
            <a:endParaRPr lang="ru-RU" b="1" i="1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Комарова Светлана Павловна</a:t>
            </a:r>
            <a:endParaRPr lang="ru-RU" b="1" i="1" dirty="0" smtClean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68028" y="6488668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smtClean="0">
                <a:solidFill>
                  <a:srgbClr val="002060"/>
                </a:solidFill>
              </a:rPr>
              <a:t>2020г</a:t>
            </a:r>
            <a:r>
              <a:rPr lang="ru-RU" b="1" i="1" dirty="0" smtClean="0">
                <a:solidFill>
                  <a:srgbClr val="002060"/>
                </a:solidFill>
              </a:rPr>
              <a:t>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596.jpg"/>
          <p:cNvPicPr>
            <a:picLocks noChangeAspect="1"/>
          </p:cNvPicPr>
          <p:nvPr/>
        </p:nvPicPr>
        <p:blipFill>
          <a:blip r:embed="rId2" cstate="print"/>
          <a:srcRect t="234"/>
          <a:stretch>
            <a:fillRect/>
          </a:stretch>
        </p:blipFill>
        <p:spPr>
          <a:xfrm>
            <a:off x="0" y="1785926"/>
            <a:ext cx="4714876" cy="3528035"/>
          </a:xfrm>
          <a:prstGeom prst="rect">
            <a:avLst/>
          </a:prstGeom>
        </p:spPr>
      </p:pic>
      <p:pic>
        <p:nvPicPr>
          <p:cNvPr id="3" name="Рисунок 2" descr="img6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1512" y="714356"/>
            <a:ext cx="4392488" cy="5370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625.jpg"/>
          <p:cNvPicPr>
            <a:picLocks noChangeAspect="1"/>
          </p:cNvPicPr>
          <p:nvPr/>
        </p:nvPicPr>
        <p:blipFill>
          <a:blip r:embed="rId2" cstate="print"/>
          <a:srcRect t="6951" r="15248" b="55250"/>
          <a:stretch>
            <a:fillRect/>
          </a:stretch>
        </p:blipFill>
        <p:spPr>
          <a:xfrm>
            <a:off x="2267744" y="0"/>
            <a:ext cx="4521336" cy="2780928"/>
          </a:xfrm>
          <a:prstGeom prst="rect">
            <a:avLst/>
          </a:prstGeom>
        </p:spPr>
      </p:pic>
      <p:pic>
        <p:nvPicPr>
          <p:cNvPr id="3" name="Рисунок 2" descr="img581.jpg"/>
          <p:cNvPicPr>
            <a:picLocks noChangeAspect="1"/>
          </p:cNvPicPr>
          <p:nvPr/>
        </p:nvPicPr>
        <p:blipFill>
          <a:blip r:embed="rId3" cstate="print"/>
          <a:srcRect l="12931" t="16400" r="17030" b="8001"/>
          <a:stretch>
            <a:fillRect/>
          </a:stretch>
        </p:blipFill>
        <p:spPr>
          <a:xfrm>
            <a:off x="3131840" y="2852936"/>
            <a:ext cx="2654606" cy="4005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Ярославцева Фёкла.jpg"/>
          <p:cNvPicPr>
            <a:picLocks noChangeAspect="1"/>
          </p:cNvPicPr>
          <p:nvPr/>
        </p:nvPicPr>
        <p:blipFill>
          <a:blip r:embed="rId2" cstate="print"/>
          <a:srcRect t="827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714357"/>
            <a:ext cx="7572428" cy="5119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714480" y="5929330"/>
            <a:ext cx="585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Выгрузка  раненных  на  вокзале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8429684" cy="642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000232" y="6143644"/>
            <a:ext cx="521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операционной 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4875" y="642919"/>
            <a:ext cx="7334250" cy="5229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85918" y="5929330"/>
            <a:ext cx="535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  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Обход врача  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4875" y="962025"/>
            <a:ext cx="7334250" cy="4933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643042" y="5929330"/>
            <a:ext cx="4393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Уход за раненными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642918"/>
            <a:ext cx="7429552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214414" y="6000768"/>
            <a:ext cx="7112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Чтение фронтовых  новостей 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8662" y="214290"/>
            <a:ext cx="7000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Они проходили лечение в  эвакогоспитале №888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947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585.jpg"/>
          <p:cNvPicPr>
            <a:picLocks noChangeAspect="1"/>
          </p:cNvPicPr>
          <p:nvPr/>
        </p:nvPicPr>
        <p:blipFill>
          <a:blip r:embed="rId2" cstate="print"/>
          <a:srcRect l="51328" t="2751" r="2202" b="45800"/>
          <a:stretch>
            <a:fillRect/>
          </a:stretch>
        </p:blipFill>
        <p:spPr>
          <a:xfrm>
            <a:off x="0" y="1571612"/>
            <a:ext cx="2520280" cy="3714776"/>
          </a:xfrm>
          <a:prstGeom prst="rect">
            <a:avLst/>
          </a:prstGeom>
        </p:spPr>
      </p:pic>
      <p:pic>
        <p:nvPicPr>
          <p:cNvPr id="5" name="Рисунок 4" descr="img583.jpg"/>
          <p:cNvPicPr>
            <a:picLocks noChangeAspect="1"/>
          </p:cNvPicPr>
          <p:nvPr/>
        </p:nvPicPr>
        <p:blipFill>
          <a:blip r:embed="rId3" cstate="print"/>
          <a:srcRect t="9051" b="2751"/>
          <a:stretch>
            <a:fillRect/>
          </a:stretch>
        </p:blipFill>
        <p:spPr>
          <a:xfrm>
            <a:off x="2714612" y="1500174"/>
            <a:ext cx="2868457" cy="3717031"/>
          </a:xfrm>
          <a:prstGeom prst="rect">
            <a:avLst/>
          </a:prstGeom>
        </p:spPr>
      </p:pic>
      <p:pic>
        <p:nvPicPr>
          <p:cNvPr id="6" name="Рисунок 5" descr="img587.jpg"/>
          <p:cNvPicPr>
            <a:picLocks noChangeAspect="1"/>
          </p:cNvPicPr>
          <p:nvPr/>
        </p:nvPicPr>
        <p:blipFill>
          <a:blip r:embed="rId4" cstate="print"/>
          <a:srcRect l="10526" t="6585" r="15789" b="5530"/>
          <a:stretch>
            <a:fillRect/>
          </a:stretch>
        </p:blipFill>
        <p:spPr>
          <a:xfrm>
            <a:off x="5572132" y="857232"/>
            <a:ext cx="3024336" cy="471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585.jpg"/>
          <p:cNvPicPr>
            <a:picLocks noChangeAspect="1"/>
          </p:cNvPicPr>
          <p:nvPr/>
        </p:nvPicPr>
        <p:blipFill>
          <a:blip r:embed="rId2" cstate="print"/>
          <a:srcRect l="6185" t="1050" r="48672" b="45800"/>
          <a:stretch>
            <a:fillRect/>
          </a:stretch>
        </p:blipFill>
        <p:spPr>
          <a:xfrm>
            <a:off x="0" y="1714488"/>
            <a:ext cx="2857456" cy="4254223"/>
          </a:xfrm>
          <a:prstGeom prst="rect">
            <a:avLst/>
          </a:prstGeom>
        </p:spPr>
      </p:pic>
      <p:pic>
        <p:nvPicPr>
          <p:cNvPr id="3" name="Рисунок 2" descr="img585.jpg"/>
          <p:cNvPicPr>
            <a:picLocks noChangeAspect="1"/>
          </p:cNvPicPr>
          <p:nvPr/>
        </p:nvPicPr>
        <p:blipFill>
          <a:blip r:embed="rId3" cstate="print"/>
          <a:srcRect l="14605" t="54200" r="4404" b="651"/>
          <a:stretch>
            <a:fillRect/>
          </a:stretch>
        </p:blipFill>
        <p:spPr>
          <a:xfrm>
            <a:off x="2928925" y="1714488"/>
            <a:ext cx="6194433" cy="436656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42976" y="357166"/>
            <a:ext cx="65008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Они проходили лечение в  эвакогоспитале №888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947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6000768"/>
            <a:ext cx="7286676" cy="57149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Constantia" pitchFamily="18" charset="0"/>
              </a:rPr>
              <a:t>Здание школы №3 в 40-ые годы ХХ века</a:t>
            </a:r>
            <a:endParaRPr lang="ru-RU" sz="2400" dirty="0"/>
          </a:p>
        </p:txBody>
      </p:sp>
      <p:pic>
        <p:nvPicPr>
          <p:cNvPr id="5" name="Рисунок 4" descr="clip_image00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171" y="95574"/>
            <a:ext cx="7863357" cy="5962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603.jpg"/>
          <p:cNvPicPr>
            <a:picLocks noChangeAspect="1"/>
          </p:cNvPicPr>
          <p:nvPr/>
        </p:nvPicPr>
        <p:blipFill>
          <a:blip r:embed="rId2" cstate="print"/>
          <a:srcRect l="3538" t="2465" b="2465"/>
          <a:stretch>
            <a:fillRect/>
          </a:stretch>
        </p:blipFill>
        <p:spPr>
          <a:xfrm>
            <a:off x="22200" y="-17779"/>
            <a:ext cx="9121800" cy="6875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357166"/>
            <a:ext cx="7334250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28596" y="5643578"/>
            <a:ext cx="842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Дети приходили в гости к раненным 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bed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500042"/>
            <a:ext cx="7858180" cy="571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643182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6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оспиталь 002.jpg"/>
          <p:cNvPicPr>
            <a:picLocks noChangeAspect="1"/>
          </p:cNvPicPr>
          <p:nvPr/>
        </p:nvPicPr>
        <p:blipFill>
          <a:blip r:embed="rId2" cstate="print"/>
          <a:srcRect l="3696" t="10941" b="1472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606.jpg"/>
          <p:cNvPicPr>
            <a:picLocks noChangeAspect="1"/>
          </p:cNvPicPr>
          <p:nvPr/>
        </p:nvPicPr>
        <p:blipFill>
          <a:blip r:embed="rId2" cstate="print"/>
          <a:srcRect b="11494"/>
          <a:stretch>
            <a:fillRect/>
          </a:stretch>
        </p:blipFill>
        <p:spPr>
          <a:xfrm>
            <a:off x="1714480" y="-19275"/>
            <a:ext cx="6072230" cy="6688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580.jpg"/>
          <p:cNvPicPr>
            <a:picLocks noChangeAspect="1"/>
          </p:cNvPicPr>
          <p:nvPr/>
        </p:nvPicPr>
        <p:blipFill>
          <a:blip r:embed="rId2" cstate="print"/>
          <a:srcRect l="4402" t="3427"/>
          <a:stretch>
            <a:fillRect/>
          </a:stretch>
        </p:blipFill>
        <p:spPr>
          <a:xfrm>
            <a:off x="126084" y="285728"/>
            <a:ext cx="8859916" cy="6278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8572560" cy="63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71481"/>
            <a:ext cx="8715436" cy="5368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643042" y="6072206"/>
            <a:ext cx="5715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Медицинский персонал госпиталя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XxX.HOME-6F71BED0B9\Мои документы\Госпиталь №888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8066374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428604"/>
            <a:ext cx="8001056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857224" y="6072206"/>
            <a:ext cx="764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Комендант 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эвакогоспиталя</a:t>
            </a:r>
            <a:r>
              <a:rPr lang="ru-RU" sz="2400" b="1" i="1" dirty="0" smtClean="0">
                <a:solidFill>
                  <a:srgbClr val="002060"/>
                </a:solidFill>
              </a:rPr>
              <a:t>  №888 Марченко С.С.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242</TotalTime>
  <Words>92</Words>
  <Application>Microsoft Office PowerPoint</Application>
  <PresentationFormat>Экран (4:3)</PresentationFormat>
  <Paragraphs>19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Министерство здравоохранения Забайкальского края Петровск – Забайкальский филиал Государственное профессиональное образовательное учреждение  «Читинский медицинский колледж» </vt:lpstr>
      <vt:lpstr>Здание школы №3 в 40-ые годы ХХ века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Библиотека2</dc:creator>
  <cp:lastModifiedBy>User</cp:lastModifiedBy>
  <cp:revision>31</cp:revision>
  <dcterms:modified xsi:type="dcterms:W3CDTF">2020-10-13T16:45:08Z</dcterms:modified>
</cp:coreProperties>
</file>