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A5B3"/>
    <a:srgbClr val="CC99FF"/>
    <a:srgbClr val="99FFCC"/>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11.11.2017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11.11.2017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11.11.2017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11.11.2017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260649"/>
            <a:ext cx="8424936" cy="6555641"/>
          </a:xfrm>
          <a:prstGeom prst="rect">
            <a:avLst/>
          </a:prstGeom>
          <a:solidFill>
            <a:srgbClr val="99FFCC"/>
          </a:solidFill>
        </p:spPr>
        <p:txBody>
          <a:bodyPr wrap="square" rtlCol="0">
            <a:spAutoFit/>
          </a:bodyPr>
          <a:lstStyle/>
          <a:p>
            <a:pPr marL="342900" indent="-342900"/>
            <a:r>
              <a:rPr lang="en-US" sz="2800" dirty="0" smtClean="0"/>
              <a:t>1. This  dog is DANGER.</a:t>
            </a:r>
          </a:p>
          <a:p>
            <a:pPr marL="342900" indent="-342900"/>
            <a:r>
              <a:rPr lang="en-US" sz="2800" dirty="0" smtClean="0"/>
              <a:t>2.This  MOUNTAIN river is very cold.</a:t>
            </a:r>
          </a:p>
          <a:p>
            <a:pPr marL="342900" indent="-342900"/>
            <a:r>
              <a:rPr lang="en-US" sz="2800" dirty="0" smtClean="0"/>
              <a:t>3. All  the teens </a:t>
            </a:r>
            <a:r>
              <a:rPr lang="en-US" sz="2800" smtClean="0"/>
              <a:t>are REBEL.</a:t>
            </a:r>
            <a:endParaRPr lang="en-US" sz="2800" dirty="0" smtClean="0"/>
          </a:p>
          <a:p>
            <a:pPr marL="342900" indent="-342900"/>
            <a:r>
              <a:rPr lang="en-US" sz="2800" dirty="0" smtClean="0"/>
              <a:t>4.We wait for his ARRIVE at 6 p.m.</a:t>
            </a:r>
          </a:p>
          <a:p>
            <a:pPr marL="342900" indent="-342900"/>
            <a:r>
              <a:rPr lang="en-US" sz="2800" dirty="0" smtClean="0"/>
              <a:t>5. He is known for his STRONG and WEIGH.</a:t>
            </a:r>
          </a:p>
          <a:p>
            <a:pPr marL="342900" indent="-342900"/>
            <a:r>
              <a:rPr lang="en-US" sz="2800" dirty="0" smtClean="0"/>
              <a:t>6. Find the LONG and the HIGH of this box.</a:t>
            </a:r>
          </a:p>
          <a:p>
            <a:pPr marL="342900" indent="-342900"/>
            <a:r>
              <a:rPr lang="en-US" sz="2800" dirty="0" smtClean="0"/>
              <a:t>7. They had a very long FLY.</a:t>
            </a:r>
          </a:p>
          <a:p>
            <a:pPr marL="342900" indent="-342900"/>
            <a:r>
              <a:rPr lang="en-US" sz="2800" dirty="0" smtClean="0"/>
              <a:t>8.My FAVOUR subject is LITERATE.</a:t>
            </a:r>
          </a:p>
          <a:p>
            <a:pPr marL="342900" indent="-342900"/>
            <a:r>
              <a:rPr lang="en-US" sz="2800" dirty="0" smtClean="0"/>
              <a:t>9. We wait for his APPROVE of our DECIDE.</a:t>
            </a:r>
          </a:p>
          <a:p>
            <a:pPr marL="342900" indent="-342900"/>
            <a:r>
              <a:rPr lang="en-US" sz="2800" dirty="0" smtClean="0"/>
              <a:t>10. To SURVIVAL in jungle is very DIFFICULTY.</a:t>
            </a:r>
          </a:p>
          <a:p>
            <a:pPr marL="342900" indent="-342900"/>
            <a:r>
              <a:rPr lang="en-US" sz="2800" dirty="0" smtClean="0"/>
              <a:t>11. They are RESPONSE -2  WOMAN.</a:t>
            </a:r>
          </a:p>
          <a:p>
            <a:pPr marL="342900" indent="-342900"/>
            <a:r>
              <a:rPr lang="en-US" sz="2800" dirty="0" smtClean="0"/>
              <a:t>12. The Internet is ACCESS here.</a:t>
            </a:r>
          </a:p>
          <a:p>
            <a:pPr marL="342900" indent="-342900"/>
            <a:r>
              <a:rPr lang="en-US" sz="2800" dirty="0" smtClean="0"/>
              <a:t>13.Drink this juice, it’s quite DRINK.</a:t>
            </a:r>
          </a:p>
          <a:p>
            <a:pPr marL="342900" indent="-342900"/>
            <a:r>
              <a:rPr lang="en-US" sz="2800" dirty="0" smtClean="0"/>
              <a:t>14.She is very DEPEND-2.</a:t>
            </a:r>
          </a:p>
          <a:p>
            <a:pPr marL="342900" indent="-342900"/>
            <a:endParaRPr lang="ru-RU"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6480720"/>
          </a:xfrm>
          <a:solidFill>
            <a:srgbClr val="F9A5B3"/>
          </a:solidFill>
        </p:spPr>
        <p:txBody>
          <a:bodyPr>
            <a:normAutofit/>
          </a:bodyPr>
          <a:lstStyle/>
          <a:p>
            <a:pPr algn="l"/>
            <a:r>
              <a:rPr lang="en-US" sz="2400" dirty="0" smtClean="0">
                <a:latin typeface="Times New Roman" pitchFamily="18" charset="0"/>
                <a:cs typeface="Times New Roman" pitchFamily="18" charset="0"/>
              </a:rPr>
              <a:t>1. This book is </a:t>
            </a:r>
            <a:r>
              <a:rPr lang="en-US" sz="2400" b="1" dirty="0" smtClean="0">
                <a:latin typeface="Times New Roman" pitchFamily="18" charset="0"/>
                <a:cs typeface="Times New Roman" pitchFamily="18" charset="0"/>
              </a:rPr>
              <a:t>PLEASE, INTEREST,INTRIGUE </a:t>
            </a:r>
            <a:r>
              <a:rPr lang="en-US" sz="2400" dirty="0" smtClean="0">
                <a:latin typeface="Times New Roman" pitchFamily="18" charset="0"/>
                <a:cs typeface="Times New Roman" pitchFamily="18" charset="0"/>
              </a:rPr>
              <a:t>and </a:t>
            </a:r>
            <a:r>
              <a:rPr lang="en-US" sz="2400" b="1" dirty="0" smtClean="0">
                <a:latin typeface="Times New Roman" pitchFamily="18" charset="0"/>
                <a:cs typeface="Times New Roman" pitchFamily="18" charset="0"/>
              </a:rPr>
              <a:t>EXCITE</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2. Horror stories are </a:t>
            </a:r>
            <a:r>
              <a:rPr lang="en-US" sz="2400" b="1" dirty="0" smtClean="0">
                <a:latin typeface="Times New Roman" pitchFamily="18" charset="0"/>
                <a:cs typeface="Times New Roman" pitchFamily="18" charset="0"/>
              </a:rPr>
              <a:t>THRILL, SCARE </a:t>
            </a:r>
            <a:r>
              <a:rPr lang="en-US" sz="2400" dirty="0" smtClean="0">
                <a:latin typeface="Times New Roman" pitchFamily="18" charset="0"/>
                <a:cs typeface="Times New Roman" pitchFamily="18" charset="0"/>
              </a:rPr>
              <a:t>and </a:t>
            </a:r>
            <a:r>
              <a:rPr lang="en-US" sz="2400" b="1" dirty="0" smtClean="0">
                <a:latin typeface="Times New Roman" pitchFamily="18" charset="0"/>
                <a:cs typeface="Times New Roman" pitchFamily="18" charset="0"/>
              </a:rPr>
              <a:t>DEPRESS</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3. I like </a:t>
            </a:r>
            <a:r>
              <a:rPr lang="en-US" sz="2400" b="1" dirty="0" smtClean="0">
                <a:latin typeface="Times New Roman" pitchFamily="18" charset="0"/>
                <a:cs typeface="Times New Roman" pitchFamily="18" charset="0"/>
              </a:rPr>
              <a:t>PLEASE, INTEREST,INTRIGUE </a:t>
            </a:r>
            <a:r>
              <a:rPr lang="en-US" sz="2400" dirty="0" smtClean="0">
                <a:latin typeface="Times New Roman" pitchFamily="18" charset="0"/>
                <a:cs typeface="Times New Roman" pitchFamily="18" charset="0"/>
              </a:rPr>
              <a:t>and </a:t>
            </a:r>
            <a:r>
              <a:rPr lang="en-US" sz="2400" b="1" dirty="0" smtClean="0">
                <a:latin typeface="Times New Roman" pitchFamily="18" charset="0"/>
                <a:cs typeface="Times New Roman" pitchFamily="18" charset="0"/>
              </a:rPr>
              <a:t>EXCITE</a:t>
            </a:r>
            <a:r>
              <a:rPr lang="en-US" sz="2400" dirty="0" smtClean="0">
                <a:latin typeface="Times New Roman" pitchFamily="18" charset="0"/>
                <a:cs typeface="Times New Roman" pitchFamily="18" charset="0"/>
              </a:rPr>
              <a:t> people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4.I dislike </a:t>
            </a:r>
            <a:r>
              <a:rPr lang="en-US" sz="2400" b="1" dirty="0" smtClean="0">
                <a:latin typeface="Times New Roman" pitchFamily="18" charset="0"/>
                <a:cs typeface="Times New Roman" pitchFamily="18" charset="0"/>
              </a:rPr>
              <a:t>THRILL, SCARE </a:t>
            </a:r>
            <a:r>
              <a:rPr lang="en-US" sz="2400" dirty="0" smtClean="0">
                <a:latin typeface="Times New Roman" pitchFamily="18" charset="0"/>
                <a:cs typeface="Times New Roman" pitchFamily="18" charset="0"/>
              </a:rPr>
              <a:t>and </a:t>
            </a:r>
            <a:r>
              <a:rPr lang="en-US" sz="2400" b="1" dirty="0" smtClean="0">
                <a:latin typeface="Times New Roman" pitchFamily="18" charset="0"/>
                <a:cs typeface="Times New Roman" pitchFamily="18" charset="0"/>
              </a:rPr>
              <a:t>DEPRESS</a:t>
            </a:r>
            <a:r>
              <a:rPr lang="en-US" sz="2400" dirty="0" smtClean="0">
                <a:latin typeface="Times New Roman" pitchFamily="18" charset="0"/>
                <a:cs typeface="Times New Roman" pitchFamily="18" charset="0"/>
              </a:rPr>
              <a:t> people.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5.The plot of this book </a:t>
            </a:r>
            <a:r>
              <a:rPr lang="en-US" sz="2400" smtClean="0">
                <a:latin typeface="Times New Roman" pitchFamily="18" charset="0"/>
                <a:cs typeface="Times New Roman" pitchFamily="18" charset="0"/>
              </a:rPr>
              <a:t>is </a:t>
            </a:r>
            <a:r>
              <a:rPr lang="en-US" sz="2400" b="1" smtClean="0">
                <a:latin typeface="Times New Roman" pitchFamily="18" charset="0"/>
                <a:cs typeface="Times New Roman" pitchFamily="18" charset="0"/>
              </a:rPr>
              <a:t>COMPLICATE</a:t>
            </a:r>
            <a:r>
              <a:rPr lang="en-US" sz="240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 </a:t>
            </a:r>
            <a:r>
              <a:rPr lang="en-US" sz="2400" b="1" dirty="0" smtClean="0">
                <a:latin typeface="Times New Roman" pitchFamily="18" charset="0"/>
                <a:cs typeface="Times New Roman" pitchFamily="18" charset="0"/>
              </a:rPr>
              <a:t>MYSTERY</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6. This </a:t>
            </a:r>
            <a:r>
              <a:rPr lang="en-US" sz="2400" b="1" dirty="0" smtClean="0">
                <a:latin typeface="Times New Roman" pitchFamily="18" charset="0"/>
                <a:cs typeface="Times New Roman" pitchFamily="18" charset="0"/>
              </a:rPr>
              <a:t>HISTORY</a:t>
            </a:r>
            <a:r>
              <a:rPr lang="en-US" sz="2400" dirty="0" smtClean="0">
                <a:latin typeface="Times New Roman" pitchFamily="18" charset="0"/>
                <a:cs typeface="Times New Roman" pitchFamily="18" charset="0"/>
              </a:rPr>
              <a:t> book is about a </a:t>
            </a:r>
            <a:r>
              <a:rPr lang="en-US" sz="2400" b="1" dirty="0" smtClean="0">
                <a:latin typeface="Times New Roman" pitchFamily="18" charset="0"/>
                <a:cs typeface="Times New Roman" pitchFamily="18" charset="0"/>
              </a:rPr>
              <a:t>FAME POLITIC LEAD </a:t>
            </a:r>
            <a:r>
              <a:rPr lang="en-US" sz="2400" dirty="0" smtClean="0">
                <a:latin typeface="Times New Roman" pitchFamily="18" charset="0"/>
                <a:cs typeface="Times New Roman" pitchFamily="18" charset="0"/>
              </a:rPr>
              <a:t>whose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POLICY</a:t>
            </a:r>
            <a:r>
              <a:rPr lang="en-US" sz="2400" dirty="0" smtClean="0">
                <a:latin typeface="Times New Roman" pitchFamily="18" charset="0"/>
                <a:cs typeface="Times New Roman" pitchFamily="18" charset="0"/>
              </a:rPr>
              <a:t> was cruel.</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7. Some </a:t>
            </a:r>
            <a:r>
              <a:rPr lang="en-US" sz="2400" b="1" dirty="0" smtClean="0">
                <a:latin typeface="Times New Roman" pitchFamily="18" charset="0"/>
                <a:cs typeface="Times New Roman" pitchFamily="18" charset="0"/>
              </a:rPr>
              <a:t>NATIONAL</a:t>
            </a:r>
            <a:r>
              <a:rPr lang="en-US" sz="2400" dirty="0" smtClean="0">
                <a:latin typeface="Times New Roman" pitchFamily="18" charset="0"/>
                <a:cs typeface="Times New Roman" pitchFamily="18" charset="0"/>
              </a:rPr>
              <a:t> understand </a:t>
            </a:r>
            <a:r>
              <a:rPr lang="en-US" sz="2400" b="1" dirty="0" smtClean="0">
                <a:latin typeface="Times New Roman" pitchFamily="18" charset="0"/>
                <a:cs typeface="Times New Roman" pitchFamily="18" charset="0"/>
              </a:rPr>
              <a:t>RUSSIA</a:t>
            </a:r>
            <a:r>
              <a:rPr lang="en-US" sz="2400" dirty="0" smtClean="0">
                <a:latin typeface="Times New Roman" pitchFamily="18" charset="0"/>
                <a:cs typeface="Times New Roman" pitchFamily="18" charset="0"/>
              </a:rPr>
              <a:t> language.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8.What’s your </a:t>
            </a:r>
            <a:r>
              <a:rPr lang="en-US" sz="2400" b="1" dirty="0" smtClean="0">
                <a:latin typeface="Times New Roman" pitchFamily="18" charset="0"/>
                <a:cs typeface="Times New Roman" pitchFamily="18" charset="0"/>
              </a:rPr>
              <a:t>NATIONAL</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9.</a:t>
            </a:r>
            <a:r>
              <a:rPr lang="en-US" sz="2400" b="1" dirty="0" smtClean="0">
                <a:latin typeface="Times New Roman" pitchFamily="18" charset="0"/>
                <a:cs typeface="Times New Roman" pitchFamily="18" charset="0"/>
              </a:rPr>
              <a:t>THAT</a:t>
            </a:r>
            <a:r>
              <a:rPr lang="en-US" sz="2400" dirty="0" smtClean="0">
                <a:latin typeface="Times New Roman" pitchFamily="18" charset="0"/>
                <a:cs typeface="Times New Roman" pitchFamily="18" charset="0"/>
              </a:rPr>
              <a:t> girls are quite </a:t>
            </a:r>
            <a:r>
              <a:rPr lang="en-US" sz="2400" b="1" dirty="0" smtClean="0">
                <a:latin typeface="Times New Roman" pitchFamily="18" charset="0"/>
                <a:cs typeface="Times New Roman" pitchFamily="18" charset="0"/>
              </a:rPr>
              <a:t>DIFFER</a:t>
            </a:r>
            <a:r>
              <a:rPr lang="en-US" sz="2400" dirty="0" smtClean="0">
                <a:latin typeface="Times New Roman" pitchFamily="18" charset="0"/>
                <a:cs typeface="Times New Roman" pitchFamily="18" charset="0"/>
              </a:rPr>
              <a:t> but they are both </a:t>
            </a:r>
            <a:r>
              <a:rPr lang="en-US" sz="2400" b="1" dirty="0" smtClean="0">
                <a:latin typeface="Times New Roman" pitchFamily="18" charset="0"/>
                <a:cs typeface="Times New Roman" pitchFamily="18" charset="0"/>
              </a:rPr>
              <a:t>REBEL</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10. I need a new </a:t>
            </a:r>
            <a:r>
              <a:rPr lang="en-US" sz="2400" b="1" dirty="0" smtClean="0">
                <a:latin typeface="Times New Roman" pitchFamily="18" charset="0"/>
                <a:cs typeface="Times New Roman" pitchFamily="18" charset="0"/>
              </a:rPr>
              <a:t>COOK</a:t>
            </a:r>
            <a:r>
              <a:rPr lang="en-US" sz="2400" dirty="0" smtClean="0">
                <a:latin typeface="Times New Roman" pitchFamily="18" charset="0"/>
                <a:cs typeface="Times New Roman" pitchFamily="18" charset="0"/>
              </a:rPr>
              <a:t> for my kitchen.</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6322714"/>
          </a:xfrm>
          <a:solidFill>
            <a:srgbClr val="F9A5B3"/>
          </a:solidFill>
        </p:spPr>
        <p:txBody>
          <a:bodyPr>
            <a:normAutofit/>
          </a:bodyPr>
          <a:lstStyle/>
          <a:p>
            <a:pPr algn="l"/>
            <a:r>
              <a:rPr lang="en-US" sz="2800" dirty="0" smtClean="0"/>
              <a:t>1. This person is very ACT,  IMAGINE, DECIDE and COMPETE.</a:t>
            </a:r>
            <a:br>
              <a:rPr lang="en-US" sz="2800" dirty="0" smtClean="0"/>
            </a:br>
            <a:r>
              <a:rPr lang="en-US" sz="2800" dirty="0" smtClean="0"/>
              <a:t>2. He took part in all COMPETE.</a:t>
            </a:r>
            <a:br>
              <a:rPr lang="en-US" sz="2800" dirty="0" smtClean="0"/>
            </a:br>
            <a:r>
              <a:rPr lang="en-US" sz="2800" dirty="0" smtClean="0"/>
              <a:t>3. His ACT are LEGAL.</a:t>
            </a:r>
            <a:br>
              <a:rPr lang="en-US" sz="2800" dirty="0" smtClean="0"/>
            </a:br>
            <a:r>
              <a:rPr lang="en-US" sz="2800" dirty="0" smtClean="0"/>
              <a:t>4. I like DIFFER ACT.</a:t>
            </a:r>
            <a:br>
              <a:rPr lang="en-US" sz="2800" dirty="0" smtClean="0"/>
            </a:br>
            <a:r>
              <a:rPr lang="en-US" sz="2800" dirty="0" smtClean="0"/>
              <a:t>5. The AMERICA signed The DECLARE of DEPEND in 1776.</a:t>
            </a:r>
            <a:br>
              <a:rPr lang="en-US" sz="2800" dirty="0" smtClean="0"/>
            </a:br>
            <a:r>
              <a:rPr lang="en-US" sz="2800" dirty="0" smtClean="0"/>
              <a:t>6. The ENGLAND are very  FRIEND.</a:t>
            </a:r>
            <a:br>
              <a:rPr lang="en-US" sz="2800" dirty="0" smtClean="0"/>
            </a:br>
            <a:r>
              <a:rPr lang="en-US" sz="2800" dirty="0" smtClean="0"/>
              <a:t>7. There is a long MOUNTAIN river in this area.</a:t>
            </a:r>
            <a:br>
              <a:rPr lang="en-US" sz="2800" dirty="0" smtClean="0"/>
            </a:br>
            <a:r>
              <a:rPr lang="en-US" sz="2800" dirty="0" smtClean="0"/>
              <a:t>8. Tell me the HIGH and the LONG of this box.</a:t>
            </a:r>
            <a:br>
              <a:rPr lang="en-US" sz="2800" dirty="0" smtClean="0"/>
            </a:br>
            <a:r>
              <a:rPr lang="en-US" sz="2800" dirty="0" smtClean="0"/>
              <a:t>9.  He has got a lot of STRONG.</a:t>
            </a:r>
            <a:br>
              <a:rPr lang="en-US" sz="2800" dirty="0" smtClean="0"/>
            </a:br>
            <a:r>
              <a:rPr lang="en-US" sz="2800" dirty="0" smtClean="0"/>
              <a:t>10. This SCIENCE is known for his SUCCESS SCIENCE work.</a:t>
            </a:r>
            <a:br>
              <a:rPr lang="en-US" sz="2800" dirty="0" smtClean="0"/>
            </a:br>
            <a:r>
              <a:rPr lang="en-US" sz="2800" dirty="0" smtClean="0"/>
              <a:t>11. Her FLY to Germany was long.</a:t>
            </a:r>
            <a:br>
              <a:rPr lang="en-US" sz="2800" dirty="0" smtClean="0"/>
            </a:br>
            <a:r>
              <a:rPr lang="en-US" sz="2800" dirty="0" smtClean="0"/>
              <a:t>12. Tell me about your DECIDE.</a:t>
            </a:r>
            <a:r>
              <a:rPr lang="en-US" sz="1800" dirty="0" smtClean="0"/>
              <a:t/>
            </a:r>
            <a:br>
              <a:rPr lang="en-US" sz="1800" dirty="0" smtClean="0"/>
            </a:br>
            <a:endParaRPr lang="ru-RU"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363272" cy="6178698"/>
          </a:xfrm>
          <a:solidFill>
            <a:srgbClr val="CC99FF"/>
          </a:solidFill>
        </p:spPr>
        <p:txBody>
          <a:bodyPr>
            <a:normAutofit fontScale="90000"/>
          </a:bodyPr>
          <a:lstStyle/>
          <a:p>
            <a:pPr marL="342900" indent="-342900" algn="l"/>
            <a:r>
              <a:rPr lang="en-US" sz="3100" dirty="0" smtClean="0"/>
              <a:t>       1. All  the teens are REBEL.</a:t>
            </a:r>
            <a:br>
              <a:rPr lang="en-US" sz="3100" dirty="0" smtClean="0"/>
            </a:br>
            <a:r>
              <a:rPr lang="en-US" sz="3100" dirty="0" smtClean="0"/>
              <a:t>2.We wait for his ARRIVE at 6 p.m.</a:t>
            </a:r>
            <a:br>
              <a:rPr lang="en-US" sz="3100" dirty="0" smtClean="0"/>
            </a:br>
            <a:r>
              <a:rPr lang="en-US" sz="3100" dirty="0" smtClean="0"/>
              <a:t>3. Eat the pudding, it’s quite EAT.</a:t>
            </a:r>
            <a:br>
              <a:rPr lang="en-US" sz="3100" dirty="0" smtClean="0"/>
            </a:br>
            <a:r>
              <a:rPr lang="en-US" sz="3100" dirty="0" smtClean="0"/>
              <a:t>4. The SURVIVE in jungle is very DIFFICULTY.</a:t>
            </a:r>
            <a:br>
              <a:rPr lang="en-US" sz="3100" dirty="0" smtClean="0"/>
            </a:br>
            <a:r>
              <a:rPr lang="en-US" sz="3100" dirty="0" smtClean="0"/>
              <a:t>5. We wait for his APPROVE of our DECIDE.</a:t>
            </a:r>
            <a:br>
              <a:rPr lang="en-US" sz="3100" dirty="0" smtClean="0"/>
            </a:br>
            <a:r>
              <a:rPr lang="en-US" sz="3100" dirty="0" smtClean="0"/>
              <a:t>6.They are DECIDE MAN. </a:t>
            </a:r>
            <a:br>
              <a:rPr lang="en-US" sz="3100" dirty="0" smtClean="0"/>
            </a:br>
            <a:r>
              <a:rPr lang="en-US" sz="3100" dirty="0" smtClean="0"/>
              <a:t>7. She is COMPETE and AMBITION.</a:t>
            </a:r>
            <a:br>
              <a:rPr lang="en-US" sz="3100" dirty="0" smtClean="0"/>
            </a:br>
            <a:r>
              <a:rPr lang="en-US" sz="3100" dirty="0" smtClean="0"/>
              <a:t>8. They take part in all ACT-2 and COMPETE.</a:t>
            </a:r>
            <a:br>
              <a:rPr lang="en-US" sz="3100" dirty="0" smtClean="0"/>
            </a:br>
            <a:r>
              <a:rPr lang="en-US" sz="3100" dirty="0" smtClean="0"/>
              <a:t>9. The HIGH of this tree is 19 </a:t>
            </a:r>
            <a:r>
              <a:rPr lang="en-US" sz="3100" dirty="0" err="1" smtClean="0"/>
              <a:t>metres</a:t>
            </a:r>
            <a:r>
              <a:rPr lang="en-US" sz="3100" dirty="0" smtClean="0"/>
              <a:t>.</a:t>
            </a:r>
            <a:br>
              <a:rPr lang="en-US" sz="3100" dirty="0" smtClean="0"/>
            </a:br>
            <a:r>
              <a:rPr lang="en-US" sz="3100" dirty="0" smtClean="0"/>
              <a:t>10. Granny is HELP and FRIEND.(</a:t>
            </a:r>
            <a:r>
              <a:rPr lang="ru-RU" sz="3100" dirty="0" smtClean="0"/>
              <a:t>без-)</a:t>
            </a:r>
            <a:r>
              <a:rPr lang="en-US" sz="3100" dirty="0" smtClean="0"/>
              <a:t/>
            </a:r>
            <a:br>
              <a:rPr lang="en-US" sz="3100" dirty="0" smtClean="0"/>
            </a:br>
            <a:r>
              <a:rPr lang="en-US" sz="3100" dirty="0" smtClean="0"/>
              <a:t>11. My friend is HELP.</a:t>
            </a:r>
            <a:br>
              <a:rPr lang="en-US" sz="3100" dirty="0" smtClean="0"/>
            </a:br>
            <a:r>
              <a:rPr lang="en-US" sz="3100" dirty="0" smtClean="0"/>
              <a:t>12. Tell me about USE-2 of this medicine.</a:t>
            </a:r>
            <a:r>
              <a:rPr lang="ru-RU" sz="3100" dirty="0" smtClean="0"/>
              <a:t>(</a:t>
            </a:r>
            <a:r>
              <a:rPr lang="ru-RU" sz="3100" dirty="0" err="1" smtClean="0"/>
              <a:t>прил.+сущ</a:t>
            </a:r>
            <a:r>
              <a:rPr lang="ru-RU" sz="3100" dirty="0" smtClean="0"/>
              <a:t>.)</a:t>
            </a:r>
            <a:r>
              <a:rPr lang="en-US" sz="3100" dirty="0" smtClean="0"/>
              <a:t/>
            </a:r>
            <a:br>
              <a:rPr lang="en-US" sz="3100" dirty="0" smtClean="0"/>
            </a:br>
            <a:r>
              <a:rPr lang="en-US" sz="3100" dirty="0" smtClean="0"/>
              <a:t>13. He is a FAME ACT.</a:t>
            </a: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endParaRPr lang="ru-RU"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a:solidFill>
            <a:schemeClr val="accent6">
              <a:lumMod val="60000"/>
              <a:lumOff val="40000"/>
            </a:schemeClr>
          </a:solidFill>
        </p:spPr>
        <p:txBody>
          <a:bodyPr>
            <a:normAutofit/>
          </a:bodyPr>
          <a:lstStyle/>
          <a:p>
            <a:pPr algn="l"/>
            <a:r>
              <a:rPr lang="en-US" sz="2800" dirty="0" smtClean="0"/>
              <a:t>1. This magazine is quite READ.</a:t>
            </a:r>
            <a:br>
              <a:rPr lang="en-US" sz="2800" dirty="0" smtClean="0"/>
            </a:br>
            <a:r>
              <a:rPr lang="en-US" sz="2800" dirty="0" smtClean="0"/>
              <a:t>2. Great Britain is a DEMOCRACY country.</a:t>
            </a:r>
            <a:br>
              <a:rPr lang="en-US" sz="2800" dirty="0" smtClean="0"/>
            </a:br>
            <a:r>
              <a:rPr lang="en-US" sz="2800" dirty="0" smtClean="0"/>
              <a:t>3.To beat children is LEGAL.</a:t>
            </a:r>
            <a:br>
              <a:rPr lang="en-US" sz="2800" dirty="0" smtClean="0"/>
            </a:br>
            <a:r>
              <a:rPr lang="en-US" sz="2800" dirty="0" smtClean="0"/>
              <a:t>4. Let’s go CAMP.</a:t>
            </a:r>
            <a:br>
              <a:rPr lang="en-US" sz="2800" dirty="0" smtClean="0"/>
            </a:br>
            <a:r>
              <a:rPr lang="en-US" sz="2800" dirty="0" smtClean="0"/>
              <a:t>5. SWIM is my great PLEASE.</a:t>
            </a:r>
            <a:br>
              <a:rPr lang="en-US" sz="2800" dirty="0" smtClean="0"/>
            </a:br>
            <a:r>
              <a:rPr lang="en-US" sz="2800" dirty="0" smtClean="0"/>
              <a:t>6. The GOVERN of this country is </a:t>
            </a:r>
            <a:br>
              <a:rPr lang="en-US" sz="2800" dirty="0" smtClean="0"/>
            </a:br>
            <a:r>
              <a:rPr lang="en-US" sz="2800" dirty="0" smtClean="0"/>
              <a:t>7. Your DECIDE is very IMPORT for us.</a:t>
            </a:r>
            <a:br>
              <a:rPr lang="en-US" sz="2800" dirty="0" smtClean="0"/>
            </a:br>
            <a:r>
              <a:rPr lang="en-US" sz="2800" dirty="0" smtClean="0"/>
              <a:t>8. Tell us about  the IMPORT of this task.</a:t>
            </a:r>
            <a:br>
              <a:rPr lang="en-US" sz="2800" dirty="0" smtClean="0"/>
            </a:br>
            <a:r>
              <a:rPr lang="en-US" sz="2800" dirty="0" smtClean="0"/>
              <a:t>9. All CHILD are DIFFER and DEPEND -2.</a:t>
            </a:r>
            <a:br>
              <a:rPr lang="en-US" sz="2800" dirty="0" smtClean="0"/>
            </a:br>
            <a:r>
              <a:rPr lang="en-US" sz="2800" dirty="0" smtClean="0"/>
              <a:t>10. I LIKE onion.</a:t>
            </a:r>
            <a:br>
              <a:rPr lang="en-US" sz="2800" dirty="0" smtClean="0"/>
            </a:br>
            <a:r>
              <a:rPr lang="en-US" sz="2800" dirty="0" smtClean="0"/>
              <a:t>11. This dog is HOME.</a:t>
            </a:r>
            <a:br>
              <a:rPr lang="en-US" sz="2800" dirty="0" smtClean="0"/>
            </a:br>
            <a:r>
              <a:rPr lang="en-US" sz="2800" dirty="0" smtClean="0"/>
              <a:t>12. Last winter was SNOW but this winter is very SNOW.</a:t>
            </a:r>
            <a:br>
              <a:rPr lang="en-US" sz="2800" dirty="0" smtClean="0"/>
            </a:br>
            <a:r>
              <a:rPr lang="en-US" sz="2800" dirty="0" smtClean="0"/>
              <a:t>13. This dog is AGRESS.</a:t>
            </a:r>
            <a:endParaRPr lang="ru-RU"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435280" cy="6624736"/>
          </a:xfrm>
          <a:solidFill>
            <a:srgbClr val="CC99FF"/>
          </a:solidFill>
        </p:spPr>
        <p:txBody>
          <a:bodyPr>
            <a:normAutofit fontScale="90000"/>
          </a:bodyPr>
          <a:lstStyle/>
          <a:p>
            <a:pPr algn="l"/>
            <a:r>
              <a:rPr lang="en-US" sz="2400" dirty="0" smtClean="0"/>
              <a:t/>
            </a:r>
            <a:br>
              <a:rPr lang="en-US" sz="2400" dirty="0" smtClean="0"/>
            </a:br>
            <a:r>
              <a:rPr lang="en-US" sz="2400" dirty="0" smtClean="0"/>
              <a:t>1.You should think about your </a:t>
            </a:r>
            <a:r>
              <a:rPr lang="en-US" sz="2400" b="1" dirty="0" smtClean="0"/>
              <a:t>SAFE</a:t>
            </a:r>
            <a:r>
              <a:rPr lang="en-US" sz="2400" dirty="0" smtClean="0"/>
              <a:t>.</a:t>
            </a:r>
            <a:br>
              <a:rPr lang="en-US" sz="2400" dirty="0" smtClean="0"/>
            </a:br>
            <a:r>
              <a:rPr lang="en-US" sz="2400" dirty="0" smtClean="0"/>
              <a:t>2. Your </a:t>
            </a:r>
            <a:r>
              <a:rPr lang="en-US" sz="2400" b="1" dirty="0" smtClean="0"/>
              <a:t>BEHAVE</a:t>
            </a:r>
            <a:r>
              <a:rPr lang="en-US" sz="2400" dirty="0" smtClean="0"/>
              <a:t> is </a:t>
            </a:r>
            <a:r>
              <a:rPr lang="en-US" sz="2400" b="1" dirty="0" smtClean="0"/>
              <a:t>AGRESS</a:t>
            </a:r>
            <a:r>
              <a:rPr lang="en-US" sz="2400" dirty="0" smtClean="0"/>
              <a:t>.</a:t>
            </a:r>
            <a:br>
              <a:rPr lang="en-US" sz="2400" dirty="0" smtClean="0"/>
            </a:br>
            <a:r>
              <a:rPr lang="en-US" sz="2400" dirty="0" smtClean="0"/>
              <a:t>3. This </a:t>
            </a:r>
            <a:r>
              <a:rPr lang="en-US" sz="2400" b="1" dirty="0" smtClean="0"/>
              <a:t>BUILD</a:t>
            </a:r>
            <a:r>
              <a:rPr lang="en-US" sz="2400" dirty="0" smtClean="0"/>
              <a:t> is </a:t>
            </a:r>
            <a:r>
              <a:rPr lang="en-US" sz="2400" b="1" dirty="0" smtClean="0"/>
              <a:t>IMPRESS</a:t>
            </a:r>
            <a:r>
              <a:rPr lang="en-US" sz="2400" dirty="0" smtClean="0"/>
              <a:t>.</a:t>
            </a:r>
            <a:br>
              <a:rPr lang="en-US" sz="2400" dirty="0" smtClean="0"/>
            </a:br>
            <a:r>
              <a:rPr lang="en-US" sz="2400" dirty="0" smtClean="0"/>
              <a:t>4.  Tell about </a:t>
            </a:r>
            <a:r>
              <a:rPr lang="en-US" sz="2400" b="1" dirty="0" smtClean="0"/>
              <a:t>ADVANTAGE</a:t>
            </a:r>
            <a:r>
              <a:rPr lang="en-US" sz="2400" dirty="0" smtClean="0"/>
              <a:t> and </a:t>
            </a:r>
            <a:r>
              <a:rPr lang="en-US" sz="2400" b="1" dirty="0" smtClean="0"/>
              <a:t>ADVANTAGE</a:t>
            </a:r>
            <a:r>
              <a:rPr lang="en-US" sz="2400" dirty="0" smtClean="0"/>
              <a:t> of this project.</a:t>
            </a:r>
            <a:br>
              <a:rPr lang="en-US" sz="2400" dirty="0" smtClean="0"/>
            </a:br>
            <a:r>
              <a:rPr lang="en-US" sz="2400" dirty="0" smtClean="0"/>
              <a:t>5. There were a lot of </a:t>
            </a:r>
            <a:r>
              <a:rPr lang="en-US" sz="2400" b="1" dirty="0" smtClean="0"/>
              <a:t>SLAVE</a:t>
            </a:r>
            <a:r>
              <a:rPr lang="en-US" sz="2400" dirty="0" smtClean="0"/>
              <a:t> in the USA. There was </a:t>
            </a:r>
            <a:r>
              <a:rPr lang="en-US" sz="2400" b="1" dirty="0" smtClean="0"/>
              <a:t>SLAVE</a:t>
            </a:r>
            <a:r>
              <a:rPr lang="en-US" sz="2400" dirty="0" smtClean="0"/>
              <a:t> till the XVIII century.</a:t>
            </a:r>
            <a:br>
              <a:rPr lang="en-US" sz="2400" dirty="0" smtClean="0"/>
            </a:br>
            <a:r>
              <a:rPr lang="en-US" sz="2400" dirty="0" smtClean="0"/>
              <a:t>6. Use your </a:t>
            </a:r>
            <a:r>
              <a:rPr lang="en-US" sz="2400" b="1" dirty="0" smtClean="0"/>
              <a:t>IMAGINE</a:t>
            </a:r>
            <a:r>
              <a:rPr lang="en-US" sz="2400" dirty="0" smtClean="0"/>
              <a:t>.</a:t>
            </a:r>
            <a:br>
              <a:rPr lang="en-US" sz="2400" dirty="0" smtClean="0"/>
            </a:br>
            <a:r>
              <a:rPr lang="en-US" sz="2400" dirty="0" smtClean="0"/>
              <a:t>7. Turn on </a:t>
            </a:r>
            <a:r>
              <a:rPr lang="en-US" sz="2400" b="1" dirty="0" smtClean="0"/>
              <a:t>ILLUMINATE</a:t>
            </a:r>
            <a:r>
              <a:rPr lang="en-US" sz="2400" dirty="0" smtClean="0"/>
              <a:t>.</a:t>
            </a:r>
            <a:br>
              <a:rPr lang="en-US" sz="2400" dirty="0" smtClean="0"/>
            </a:br>
            <a:r>
              <a:rPr lang="en-US" sz="2400" dirty="0" smtClean="0"/>
              <a:t>8. The </a:t>
            </a:r>
            <a:r>
              <a:rPr lang="en-US" sz="2400" b="1" dirty="0" smtClean="0"/>
              <a:t>CORONATE</a:t>
            </a:r>
            <a:r>
              <a:rPr lang="en-US" sz="2400" dirty="0" smtClean="0"/>
              <a:t> took place in June.</a:t>
            </a:r>
            <a:br>
              <a:rPr lang="en-US" sz="2400" dirty="0" smtClean="0"/>
            </a:br>
            <a:r>
              <a:rPr lang="en-US" sz="2400" dirty="0" smtClean="0"/>
              <a:t>9. Use a torch in the </a:t>
            </a:r>
            <a:r>
              <a:rPr lang="en-US" sz="2400" b="1" dirty="0" smtClean="0"/>
              <a:t>DARK</a:t>
            </a:r>
            <a:r>
              <a:rPr lang="en-US" sz="2400" dirty="0" smtClean="0"/>
              <a:t>.</a:t>
            </a:r>
            <a:br>
              <a:rPr lang="en-US" sz="2400" dirty="0" smtClean="0"/>
            </a:br>
            <a:r>
              <a:rPr lang="en-US" sz="2400" dirty="0" smtClean="0"/>
              <a:t>10. You go </a:t>
            </a:r>
            <a:r>
              <a:rPr lang="en-US" sz="2400" b="1" dirty="0" smtClean="0"/>
              <a:t>SLOW</a:t>
            </a:r>
            <a:r>
              <a:rPr lang="en-US" sz="2400" dirty="0" smtClean="0"/>
              <a:t>.</a:t>
            </a:r>
            <a:br>
              <a:rPr lang="en-US" sz="2400" dirty="0" smtClean="0"/>
            </a:br>
            <a:r>
              <a:rPr lang="en-US" sz="2400" dirty="0" smtClean="0"/>
              <a:t>11. I like </a:t>
            </a:r>
            <a:r>
              <a:rPr lang="en-US" sz="2400" b="1" dirty="0" smtClean="0"/>
              <a:t>RAIN</a:t>
            </a:r>
            <a:r>
              <a:rPr lang="en-US" sz="2400" dirty="0" smtClean="0"/>
              <a:t> summer, but last summer was </a:t>
            </a:r>
            <a:r>
              <a:rPr lang="en-US" sz="2400" b="1" dirty="0" smtClean="0"/>
              <a:t>RAIN</a:t>
            </a:r>
            <a:r>
              <a:rPr lang="en-US" sz="2400" dirty="0" smtClean="0"/>
              <a:t>.</a:t>
            </a:r>
            <a:br>
              <a:rPr lang="en-US" sz="2400" dirty="0" smtClean="0"/>
            </a:br>
            <a:r>
              <a:rPr lang="en-US" sz="2400" dirty="0" smtClean="0"/>
              <a:t>12. I wish you </a:t>
            </a:r>
            <a:r>
              <a:rPr lang="en-US" sz="2400" b="1" dirty="0" smtClean="0"/>
              <a:t>GOOD, KIND</a:t>
            </a:r>
            <a:r>
              <a:rPr lang="en-US" sz="2400" dirty="0" smtClean="0"/>
              <a:t>.</a:t>
            </a:r>
            <a:br>
              <a:rPr lang="en-US" sz="2400" dirty="0" smtClean="0"/>
            </a:br>
            <a:r>
              <a:rPr lang="en-US" sz="2400" dirty="0" smtClean="0"/>
              <a:t>13.He is a football </a:t>
            </a:r>
            <a:r>
              <a:rPr lang="en-US" sz="2400" b="1" dirty="0" smtClean="0"/>
              <a:t>PLAY.</a:t>
            </a:r>
            <a:r>
              <a:rPr lang="en-US" sz="2400" dirty="0" smtClean="0"/>
              <a:t/>
            </a:r>
            <a:br>
              <a:rPr lang="en-US" sz="2400" dirty="0" smtClean="0"/>
            </a:br>
            <a:r>
              <a:rPr lang="en-US" sz="2400" dirty="0" smtClean="0"/>
              <a:t>14</a:t>
            </a:r>
            <a:r>
              <a:rPr lang="en-US" sz="2700" dirty="0" smtClean="0"/>
              <a:t>. He works </a:t>
            </a:r>
            <a:r>
              <a:rPr lang="en-US" sz="2700" b="1" dirty="0" smtClean="0"/>
              <a:t>MUCH</a:t>
            </a:r>
            <a:r>
              <a:rPr lang="en-US" sz="2700" dirty="0" smtClean="0"/>
              <a:t> and </a:t>
            </a:r>
            <a:r>
              <a:rPr lang="en-US" sz="2700" b="1" dirty="0" smtClean="0"/>
              <a:t>GOOD</a:t>
            </a:r>
            <a:r>
              <a:rPr lang="en-US" sz="2700" dirty="0" smtClean="0"/>
              <a:t> now.</a:t>
            </a:r>
            <a:br>
              <a:rPr lang="en-US" sz="2700" dirty="0" smtClean="0"/>
            </a:br>
            <a:r>
              <a:rPr lang="en-US" sz="2700" dirty="0" smtClean="0"/>
              <a:t>15.</a:t>
            </a:r>
            <a:r>
              <a:rPr lang="en-US" sz="2400" dirty="0" smtClean="0"/>
              <a:t> We all want to be happy. We all seek </a:t>
            </a:r>
            <a:r>
              <a:rPr lang="en-US" sz="2400" b="1" dirty="0" smtClean="0"/>
              <a:t>HAPPY</a:t>
            </a:r>
            <a:r>
              <a:rPr lang="en-US" sz="2400" dirty="0" smtClean="0"/>
              <a:t>.</a:t>
            </a:r>
            <a:r>
              <a:rPr lang="ru-RU" sz="2400" dirty="0" smtClean="0"/>
              <a:t/>
            </a:r>
            <a:br>
              <a:rPr lang="ru-RU" sz="2400" dirty="0" smtClean="0"/>
            </a:br>
            <a:r>
              <a:rPr lang="en-US" sz="2400" dirty="0" smtClean="0"/>
              <a:t>16. We all agree. We’re all in </a:t>
            </a:r>
            <a:r>
              <a:rPr lang="en-US" sz="2400" b="1" dirty="0" smtClean="0"/>
              <a:t>AGREE</a:t>
            </a:r>
            <a:r>
              <a:rPr lang="en-US" sz="2400" dirty="0" smtClean="0"/>
              <a:t>.</a:t>
            </a:r>
            <a:br>
              <a:rPr lang="en-US" sz="2400" dirty="0" smtClean="0"/>
            </a:br>
            <a:r>
              <a:rPr lang="en-US" sz="2400" dirty="0" smtClean="0"/>
              <a:t>17.</a:t>
            </a:r>
            <a:r>
              <a:rPr lang="en-US" sz="2700" dirty="0" smtClean="0"/>
              <a:t> We couldn’t agree. </a:t>
            </a:r>
            <a:r>
              <a:rPr lang="en-US" sz="2700" smtClean="0"/>
              <a:t>We  have a</a:t>
            </a:r>
            <a:r>
              <a:rPr lang="en-US" sz="2700" dirty="0" smtClean="0"/>
              <a:t> </a:t>
            </a:r>
            <a:r>
              <a:rPr lang="en-US" sz="2700" b="1" dirty="0" smtClean="0"/>
              <a:t>AGREE</a:t>
            </a:r>
            <a:r>
              <a:rPr lang="en-US" sz="2700" dirty="0" smtClean="0"/>
              <a:t>.</a:t>
            </a:r>
            <a:r>
              <a:rPr lang="ru-RU" sz="2000" dirty="0" smtClean="0"/>
              <a:t/>
            </a:r>
            <a:br>
              <a:rPr lang="ru-RU" sz="2000" dirty="0" smtClean="0"/>
            </a:br>
            <a:r>
              <a:rPr lang="en-US" sz="2400" dirty="0" smtClean="0"/>
              <a:t/>
            </a:r>
            <a:br>
              <a:rPr lang="en-US" sz="2400" dirty="0" smtClean="0"/>
            </a:b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6858000"/>
          </a:xfrm>
          <a:solidFill>
            <a:srgbClr val="99FFCC"/>
          </a:solidFill>
        </p:spPr>
        <p:txBody>
          <a:bodyPr>
            <a:normAutofit fontScale="90000"/>
          </a:bodyPr>
          <a:lstStyle/>
          <a:p>
            <a:pPr algn="l"/>
            <a:r>
              <a:rPr lang="en-US" sz="3100" dirty="0" smtClean="0"/>
              <a:t>1. He is a FISH. He works for FISH.</a:t>
            </a:r>
            <a:br>
              <a:rPr lang="en-US" sz="3100" dirty="0" smtClean="0"/>
            </a:br>
            <a:r>
              <a:rPr lang="en-US" sz="3100" dirty="0" smtClean="0"/>
              <a:t>2. She is a BAKE. She works in the BAKE.</a:t>
            </a:r>
            <a:br>
              <a:rPr lang="en-US" sz="3100" dirty="0" smtClean="0"/>
            </a:br>
            <a:r>
              <a:rPr lang="en-US" sz="3100" dirty="0" smtClean="0"/>
              <a:t>3. She is an ASSIST and a CONSULT. She works in the LABOR.</a:t>
            </a:r>
            <a:br>
              <a:rPr lang="en-US" sz="3100" dirty="0" smtClean="0"/>
            </a:br>
            <a:r>
              <a:rPr lang="en-US" sz="3100" dirty="0" smtClean="0"/>
              <a:t>4. You read SLOW.</a:t>
            </a:r>
            <a:br>
              <a:rPr lang="en-US" sz="3100" dirty="0" smtClean="0"/>
            </a:br>
            <a:r>
              <a:rPr lang="en-US" sz="3100" dirty="0" smtClean="0"/>
              <a:t>5. The king had a lot of SERVE</a:t>
            </a:r>
            <a:r>
              <a:rPr lang="ru-RU" sz="3100" dirty="0" smtClean="0"/>
              <a:t>-2</a:t>
            </a:r>
            <a:r>
              <a:rPr lang="en-US" sz="3100" dirty="0" smtClean="0"/>
              <a:t>.</a:t>
            </a:r>
            <a:br>
              <a:rPr lang="en-US" sz="3100" dirty="0" smtClean="0"/>
            </a:br>
            <a:r>
              <a:rPr lang="en-US" sz="3100" dirty="0" smtClean="0"/>
              <a:t>6. THIS CHILD are </a:t>
            </a:r>
            <a:r>
              <a:rPr lang="en-US" sz="3100" smtClean="0"/>
              <a:t>FRIEND,LOVE and </a:t>
            </a:r>
            <a:r>
              <a:rPr lang="en-US" sz="3100" dirty="0" smtClean="0"/>
              <a:t>LIVE.</a:t>
            </a:r>
            <a:br>
              <a:rPr lang="en-US" sz="3100" dirty="0" smtClean="0"/>
            </a:br>
            <a:r>
              <a:rPr lang="en-US" sz="3100" dirty="0" smtClean="0"/>
              <a:t>7.My mum has got a new COOK in the kitchen.</a:t>
            </a:r>
            <a:br>
              <a:rPr lang="en-US" sz="3100" dirty="0" smtClean="0"/>
            </a:br>
            <a:r>
              <a:rPr lang="en-US" sz="3100" dirty="0" smtClean="0"/>
              <a:t>8. There are some COOK in this COOK.</a:t>
            </a:r>
            <a:br>
              <a:rPr lang="en-US" sz="3100" dirty="0" smtClean="0"/>
            </a:br>
            <a:r>
              <a:rPr lang="en-US" sz="3100" dirty="0" smtClean="0"/>
              <a:t>9.A lot of WORK</a:t>
            </a:r>
            <a:r>
              <a:rPr lang="ru-RU" sz="3100" dirty="0" smtClean="0"/>
              <a:t>-2</a:t>
            </a:r>
            <a:r>
              <a:rPr lang="en-US" sz="3100" dirty="0" smtClean="0"/>
              <a:t> work in this FACTOR.</a:t>
            </a:r>
            <a:br>
              <a:rPr lang="en-US" sz="3100" dirty="0" smtClean="0"/>
            </a:br>
            <a:r>
              <a:rPr lang="en-US" sz="3100" dirty="0" smtClean="0"/>
              <a:t>10.You should spend LITTLE time in the Internet.</a:t>
            </a:r>
            <a:br>
              <a:rPr lang="en-US" sz="3100" dirty="0" smtClean="0"/>
            </a:br>
            <a:r>
              <a:rPr lang="en-US" sz="3100" dirty="0" smtClean="0"/>
              <a:t>11. I need your ASSIST.</a:t>
            </a:r>
            <a:br>
              <a:rPr lang="en-US" sz="3100" dirty="0" smtClean="0"/>
            </a:br>
            <a:r>
              <a:rPr lang="en-US" sz="3100" dirty="0" smtClean="0"/>
              <a:t>12. You are very RESPONSE-2.</a:t>
            </a:r>
            <a:br>
              <a:rPr lang="en-US" sz="3100" dirty="0" smtClean="0"/>
            </a:br>
            <a:r>
              <a:rPr lang="en-US" sz="3100" dirty="0" smtClean="0"/>
              <a:t>13.They need some SPECIAL</a:t>
            </a:r>
            <a:r>
              <a:rPr lang="ru-RU" sz="3100" dirty="0" smtClean="0"/>
              <a:t>-2</a:t>
            </a:r>
            <a:r>
              <a:rPr lang="en-US" sz="3100" dirty="0" smtClean="0"/>
              <a:t>.</a:t>
            </a:r>
            <a:br>
              <a:rPr lang="en-US" sz="3100" dirty="0" smtClean="0"/>
            </a:br>
            <a:r>
              <a:rPr lang="en-US" sz="3100" dirty="0" smtClean="0"/>
              <a:t>14 . He is a great ART.</a:t>
            </a:r>
            <a:r>
              <a:rPr lang="en-US" sz="2400" dirty="0" smtClean="0"/>
              <a:t/>
            </a:r>
            <a:br>
              <a:rPr lang="en-US" sz="2400" dirty="0" smtClean="0"/>
            </a:br>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40960" cy="6624736"/>
          </a:xfrm>
          <a:solidFill>
            <a:srgbClr val="CC99FF"/>
          </a:solidFill>
        </p:spPr>
        <p:txBody>
          <a:bodyPr>
            <a:normAutofit fontScale="90000"/>
          </a:bodyPr>
          <a:lstStyle/>
          <a:p>
            <a:pPr algn="l"/>
            <a:r>
              <a:rPr lang="en-US" sz="3100" dirty="0" smtClean="0"/>
              <a:t>1. </a:t>
            </a:r>
            <a:r>
              <a:rPr lang="en-US" sz="3100" b="1" dirty="0" smtClean="0"/>
              <a:t>FRIEND</a:t>
            </a:r>
            <a:r>
              <a:rPr lang="en-US" sz="3100" dirty="0" smtClean="0"/>
              <a:t>  </a:t>
            </a:r>
            <a:r>
              <a:rPr lang="en-US" sz="3100" smtClean="0"/>
              <a:t>and </a:t>
            </a:r>
            <a:r>
              <a:rPr lang="en-US" sz="3100" b="1" smtClean="0"/>
              <a:t>BROTHER</a:t>
            </a:r>
            <a:r>
              <a:rPr lang="en-US" sz="3100" smtClean="0"/>
              <a:t>  </a:t>
            </a:r>
            <a:r>
              <a:rPr lang="en-US" sz="3100" dirty="0" smtClean="0"/>
              <a:t>are  very </a:t>
            </a:r>
            <a:r>
              <a:rPr lang="en-US" sz="3100" b="1" dirty="0" smtClean="0"/>
              <a:t>IMPORT</a:t>
            </a:r>
            <a:r>
              <a:rPr lang="en-US" sz="3100" dirty="0" smtClean="0"/>
              <a:t> for me.</a:t>
            </a:r>
            <a:br>
              <a:rPr lang="en-US" sz="3100" dirty="0" smtClean="0"/>
            </a:br>
            <a:r>
              <a:rPr lang="en-US" sz="3100" dirty="0" smtClean="0"/>
              <a:t>2. He fights for his country’s </a:t>
            </a:r>
            <a:r>
              <a:rPr lang="en-US" sz="3100" b="1" dirty="0" smtClean="0"/>
              <a:t>FREE</a:t>
            </a:r>
            <a:r>
              <a:rPr lang="en-US" sz="3100" dirty="0" smtClean="0"/>
              <a:t>.</a:t>
            </a:r>
            <a:br>
              <a:rPr lang="en-US" sz="3100" dirty="0" smtClean="0"/>
            </a:br>
            <a:r>
              <a:rPr lang="en-US" sz="3100" dirty="0" smtClean="0"/>
              <a:t>3. </a:t>
            </a:r>
            <a:r>
              <a:rPr lang="en-US" sz="3100" b="1" dirty="0" smtClean="0"/>
              <a:t>MOTHER</a:t>
            </a:r>
            <a:r>
              <a:rPr lang="en-US" sz="3100" dirty="0" smtClean="0"/>
              <a:t> and </a:t>
            </a:r>
            <a:r>
              <a:rPr lang="en-US" sz="3100" b="1" dirty="0" smtClean="0"/>
              <a:t>FATHER</a:t>
            </a:r>
            <a:r>
              <a:rPr lang="en-US" sz="3100" dirty="0" smtClean="0"/>
              <a:t> are of great </a:t>
            </a:r>
            <a:r>
              <a:rPr lang="en-US" sz="3100" b="1" dirty="0" smtClean="0"/>
              <a:t>IMPORT</a:t>
            </a:r>
            <a:r>
              <a:rPr lang="en-US" sz="3100" dirty="0" smtClean="0"/>
              <a:t> for all people.</a:t>
            </a:r>
            <a:br>
              <a:rPr lang="en-US" sz="3100" dirty="0" smtClean="0"/>
            </a:br>
            <a:r>
              <a:rPr lang="en-US" sz="3100" dirty="0" smtClean="0"/>
              <a:t>4.They live in the United </a:t>
            </a:r>
            <a:r>
              <a:rPr lang="en-US" sz="3100" b="1" dirty="0" smtClean="0"/>
              <a:t>KING</a:t>
            </a:r>
            <a:r>
              <a:rPr lang="en-US" sz="3100" dirty="0" smtClean="0"/>
              <a:t>.</a:t>
            </a:r>
            <a:br>
              <a:rPr lang="en-US" sz="3100" dirty="0" smtClean="0"/>
            </a:br>
            <a:r>
              <a:rPr lang="en-US" sz="3100" dirty="0" smtClean="0"/>
              <a:t>5. They must pay for their </a:t>
            </a:r>
            <a:r>
              <a:rPr lang="en-US" sz="3100" b="1" dirty="0" smtClean="0"/>
              <a:t>MEMBER</a:t>
            </a:r>
            <a:r>
              <a:rPr lang="ru-RU" sz="3100" dirty="0" smtClean="0"/>
              <a:t> </a:t>
            </a:r>
            <a:r>
              <a:rPr lang="en-US" sz="3100" dirty="0" smtClean="0"/>
              <a:t>in this club.</a:t>
            </a:r>
            <a:br>
              <a:rPr lang="en-US" sz="3100" dirty="0" smtClean="0"/>
            </a:br>
            <a:r>
              <a:rPr lang="en-US" sz="3100" dirty="0" smtClean="0"/>
              <a:t>6.The Internet is </a:t>
            </a:r>
            <a:r>
              <a:rPr lang="en-US" sz="3100" b="1" dirty="0" smtClean="0"/>
              <a:t>ACCESS</a:t>
            </a:r>
            <a:r>
              <a:rPr lang="en-US" sz="3100" dirty="0" smtClean="0"/>
              <a:t> in this area.</a:t>
            </a:r>
            <a:br>
              <a:rPr lang="en-US" sz="3100" dirty="0" smtClean="0"/>
            </a:br>
            <a:r>
              <a:rPr lang="en-US" sz="3100" dirty="0" smtClean="0"/>
              <a:t>7.Everybody knows about </a:t>
            </a:r>
            <a:r>
              <a:rPr lang="en-US" sz="3100" b="1" dirty="0" smtClean="0"/>
              <a:t>THIS MAN’s  WISE </a:t>
            </a:r>
            <a:r>
              <a:rPr lang="en-US" sz="3100" dirty="0" smtClean="0"/>
              <a:t>and </a:t>
            </a:r>
            <a:r>
              <a:rPr lang="en-US" sz="3100" b="1" dirty="0" smtClean="0"/>
              <a:t>STAR</a:t>
            </a:r>
            <a:r>
              <a:rPr lang="en-US" sz="3100" dirty="0" smtClean="0"/>
              <a:t>. </a:t>
            </a:r>
            <a:br>
              <a:rPr lang="en-US" sz="3100" dirty="0" smtClean="0"/>
            </a:br>
            <a:r>
              <a:rPr lang="en-US" sz="3100" dirty="0" smtClean="0"/>
              <a:t>8. They are  </a:t>
            </a:r>
            <a:r>
              <a:rPr lang="en-US" sz="3100" b="1" dirty="0" smtClean="0"/>
              <a:t>FAME  SPORTSMAN</a:t>
            </a:r>
            <a:r>
              <a:rPr lang="en-US" sz="3100" dirty="0" smtClean="0"/>
              <a:t>.</a:t>
            </a:r>
            <a:br>
              <a:rPr lang="en-US" sz="3100" dirty="0" smtClean="0"/>
            </a:br>
            <a:r>
              <a:rPr lang="en-US" sz="3100" dirty="0" smtClean="0"/>
              <a:t>9. I need your </a:t>
            </a:r>
            <a:r>
              <a:rPr lang="en-US" sz="3100" b="1" dirty="0" smtClean="0"/>
              <a:t>ASSIST</a:t>
            </a:r>
            <a:r>
              <a:rPr lang="en-US" sz="3100" dirty="0" smtClean="0"/>
              <a:t> and </a:t>
            </a:r>
            <a:r>
              <a:rPr lang="en-US" sz="3100" b="1" dirty="0" smtClean="0"/>
              <a:t>APPROVE</a:t>
            </a:r>
            <a:r>
              <a:rPr lang="en-US" sz="3100" dirty="0" smtClean="0"/>
              <a:t>.</a:t>
            </a:r>
            <a:br>
              <a:rPr lang="en-US" sz="3100" dirty="0" smtClean="0"/>
            </a:br>
            <a:r>
              <a:rPr lang="en-US" sz="3100" dirty="0" smtClean="0"/>
              <a:t>10. Mum wants a new </a:t>
            </a:r>
            <a:r>
              <a:rPr lang="en-US" sz="3100" b="1" dirty="0" smtClean="0"/>
              <a:t>COOK</a:t>
            </a:r>
            <a:r>
              <a:rPr lang="en-US" sz="3100" dirty="0" smtClean="0"/>
              <a:t>.</a:t>
            </a:r>
            <a:br>
              <a:rPr lang="en-US" sz="3100" dirty="0" smtClean="0"/>
            </a:br>
            <a:r>
              <a:rPr lang="en-US" sz="3100" dirty="0" smtClean="0"/>
              <a:t>11. Eat </a:t>
            </a:r>
            <a:r>
              <a:rPr lang="en-US" sz="3100" b="1" dirty="0" smtClean="0"/>
              <a:t>MANY</a:t>
            </a:r>
            <a:r>
              <a:rPr lang="en-US" sz="3100" dirty="0" smtClean="0"/>
              <a:t> fruit but </a:t>
            </a:r>
            <a:r>
              <a:rPr lang="en-US" sz="3100" b="1" dirty="0" smtClean="0"/>
              <a:t>LITTLE</a:t>
            </a:r>
            <a:r>
              <a:rPr lang="en-US" sz="3100" dirty="0" smtClean="0"/>
              <a:t> meat.</a:t>
            </a:r>
            <a:br>
              <a:rPr lang="en-US" sz="3100" dirty="0" smtClean="0"/>
            </a:br>
            <a:r>
              <a:rPr lang="en-US" sz="3100" dirty="0" smtClean="0"/>
              <a:t>12. You should be </a:t>
            </a:r>
            <a:r>
              <a:rPr lang="en-US" sz="3100" b="1" dirty="0" smtClean="0"/>
              <a:t>CARE</a:t>
            </a:r>
            <a:r>
              <a:rPr lang="en-US" sz="3100" dirty="0" smtClean="0"/>
              <a:t> and think about your </a:t>
            </a:r>
            <a:r>
              <a:rPr lang="en-US" sz="3100" b="1" dirty="0" smtClean="0"/>
              <a:t>SAFE</a:t>
            </a:r>
            <a:r>
              <a:rPr lang="en-US" sz="3100" dirty="0" smtClean="0"/>
              <a:t>.</a:t>
            </a:r>
            <a:br>
              <a:rPr lang="en-US" sz="3100" dirty="0" smtClean="0"/>
            </a:br>
            <a:r>
              <a:rPr lang="en-US" sz="3100" dirty="0" smtClean="0"/>
              <a:t>13. Your </a:t>
            </a:r>
            <a:r>
              <a:rPr lang="en-US" sz="3100" b="1" dirty="0" smtClean="0"/>
              <a:t>BEHAVE</a:t>
            </a:r>
            <a:r>
              <a:rPr lang="en-US" sz="3100" dirty="0" smtClean="0"/>
              <a:t> is </a:t>
            </a:r>
            <a:r>
              <a:rPr lang="en-US" sz="3100" b="1" dirty="0" smtClean="0"/>
              <a:t>AGRESS</a:t>
            </a:r>
            <a:r>
              <a:rPr lang="en-US" sz="3100" dirty="0" smtClean="0"/>
              <a:t>.</a:t>
            </a:r>
            <a:br>
              <a:rPr lang="en-US" sz="3100" dirty="0" smtClean="0"/>
            </a:br>
            <a:r>
              <a:rPr lang="en-US" sz="3100" dirty="0" smtClean="0"/>
              <a:t>14. </a:t>
            </a:r>
            <a:r>
              <a:rPr lang="en-US" sz="3100" b="1" dirty="0" smtClean="0"/>
              <a:t>THAT</a:t>
            </a:r>
            <a:r>
              <a:rPr lang="en-US" sz="3100" dirty="0" smtClean="0"/>
              <a:t> </a:t>
            </a:r>
            <a:r>
              <a:rPr lang="en-US" sz="3100" b="1" dirty="0" smtClean="0"/>
              <a:t>BUILD</a:t>
            </a:r>
            <a:r>
              <a:rPr lang="en-US" sz="3100" dirty="0" smtClean="0"/>
              <a:t> are </a:t>
            </a:r>
            <a:r>
              <a:rPr lang="en-US" sz="3100" b="1" dirty="0" smtClean="0"/>
              <a:t>IMPRESS.</a:t>
            </a:r>
            <a:r>
              <a:rPr lang="en-US" sz="1800" b="1" dirty="0" smtClean="0"/>
              <a:t/>
            </a:r>
            <a:br>
              <a:rPr lang="en-US" sz="1800" b="1" dirty="0" smtClean="0"/>
            </a:br>
            <a:endParaRPr lang="ru-RU"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84976" cy="6480720"/>
          </a:xfrm>
          <a:solidFill>
            <a:schemeClr val="accent3">
              <a:lumMod val="60000"/>
              <a:lumOff val="40000"/>
            </a:schemeClr>
          </a:solidFill>
        </p:spPr>
        <p:txBody>
          <a:bodyPr>
            <a:normAutofit/>
          </a:bodyPr>
          <a:lstStyle/>
          <a:p>
            <a:pPr algn="l"/>
            <a:r>
              <a:rPr lang="ru-RU"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The POLITIC of this  POLITIC  LEAD is rather AGRESS.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2. He is a NATION hero.</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3. What’s your NATION?</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4. Count the LOSE of his  THINK </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V-3+ </a:t>
            </a:r>
            <a:r>
              <a:rPr lang="ru-RU" sz="2400" dirty="0" smtClean="0">
                <a:latin typeface="Times New Roman" pitchFamily="18" charset="0"/>
                <a:cs typeface="Times New Roman" pitchFamily="18" charset="0"/>
              </a:rPr>
              <a:t>без-)</a:t>
            </a:r>
            <a:r>
              <a:rPr lang="en-US" sz="2400" dirty="0" smtClean="0">
                <a:latin typeface="Times New Roman" pitchFamily="18" charset="0"/>
                <a:cs typeface="Times New Roman" pitchFamily="18" charset="0"/>
              </a:rPr>
              <a:t> BEHAVE.</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5.Give me the DESCRIBE of that ROB.</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6. She is very ATTRACT, COMMUNICATE and  IMAGINE.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7. She has rich IMAGINE.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8. THOSE man is BORE but his sister is EXCITE , INTEREST and  PLEASE.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9. He is always alone, he is RESPONSE,  FRIEND and LOVE (</a:t>
            </a:r>
            <a:r>
              <a:rPr lang="ru-RU" sz="2400" dirty="0" smtClean="0">
                <a:latin typeface="Times New Roman" pitchFamily="18" charset="0"/>
                <a:cs typeface="Times New Roman" pitchFamily="18" charset="0"/>
              </a:rPr>
              <a:t>без-)</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10.The plot of this book is COMPLICATE and INTRIGUE.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11. This INFORM is RELY.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12. They have  the BIG COLLECT of books in our village.</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84976" cy="6480720"/>
          </a:xfrm>
          <a:solidFill>
            <a:srgbClr val="CC99FF"/>
          </a:solidFill>
        </p:spPr>
        <p:txBody>
          <a:bodyPr>
            <a:normAutofit/>
          </a:bodyPr>
          <a:lstStyle/>
          <a:p>
            <a:pPr algn="l"/>
            <a:r>
              <a:rPr lang="en-US" sz="2400" dirty="0" smtClean="0">
                <a:latin typeface="Times New Roman" pitchFamily="18" charset="0"/>
                <a:cs typeface="Times New Roman" pitchFamily="18" charset="0"/>
              </a:rPr>
              <a:t>1.All  the teens are </a:t>
            </a:r>
            <a:r>
              <a:rPr lang="en-US" sz="2400" b="1" dirty="0" smtClean="0">
                <a:latin typeface="Times New Roman" pitchFamily="18" charset="0"/>
                <a:cs typeface="Times New Roman" pitchFamily="18" charset="0"/>
              </a:rPr>
              <a:t>REBEL</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2. He is a </a:t>
            </a:r>
            <a:r>
              <a:rPr lang="en-US" sz="2400" b="1" dirty="0" smtClean="0">
                <a:latin typeface="Times New Roman" pitchFamily="18" charset="0"/>
                <a:cs typeface="Times New Roman" pitchFamily="18" charset="0"/>
              </a:rPr>
              <a:t>BAKE</a:t>
            </a:r>
            <a:r>
              <a:rPr lang="en-US" sz="2400" dirty="0" smtClean="0">
                <a:latin typeface="Times New Roman" pitchFamily="18" charset="0"/>
                <a:cs typeface="Times New Roman" pitchFamily="18" charset="0"/>
              </a:rPr>
              <a:t>, he works in a </a:t>
            </a:r>
            <a:r>
              <a:rPr lang="en-US" sz="2400" b="1" dirty="0" smtClean="0">
                <a:latin typeface="Times New Roman" pitchFamily="18" charset="0"/>
                <a:cs typeface="Times New Roman" pitchFamily="18" charset="0"/>
              </a:rPr>
              <a:t>BAKE</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3.This magazine is quite </a:t>
            </a:r>
            <a:r>
              <a:rPr lang="en-US" sz="2400" b="1" dirty="0" smtClean="0">
                <a:latin typeface="Times New Roman" pitchFamily="18" charset="0"/>
                <a:cs typeface="Times New Roman" pitchFamily="18" charset="0"/>
              </a:rPr>
              <a:t>READ.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4.</a:t>
            </a:r>
            <a:r>
              <a:rPr lang="en-US" sz="2400" b="1" dirty="0" smtClean="0">
                <a:latin typeface="Times New Roman" pitchFamily="18" charset="0"/>
                <a:cs typeface="Times New Roman" pitchFamily="18" charset="0"/>
              </a:rPr>
              <a:t>READ</a:t>
            </a:r>
            <a:r>
              <a:rPr lang="en-US" sz="2400" dirty="0" smtClean="0">
                <a:latin typeface="Times New Roman" pitchFamily="18" charset="0"/>
                <a:cs typeface="Times New Roman" pitchFamily="18" charset="0"/>
              </a:rPr>
              <a:t> is my great </a:t>
            </a:r>
            <a:r>
              <a:rPr lang="en-US" sz="2400" b="1" dirty="0" smtClean="0">
                <a:latin typeface="Times New Roman" pitchFamily="18" charset="0"/>
                <a:cs typeface="Times New Roman" pitchFamily="18" charset="0"/>
              </a:rPr>
              <a:t>PLEASE</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5. </a:t>
            </a:r>
            <a:r>
              <a:rPr lang="en-US" sz="2400" b="1" dirty="0" smtClean="0">
                <a:latin typeface="Times New Roman" pitchFamily="18" charset="0"/>
                <a:cs typeface="Times New Roman" pitchFamily="18" charset="0"/>
              </a:rPr>
              <a:t>THAT CHILD </a:t>
            </a:r>
            <a:r>
              <a:rPr lang="en-US" sz="2400" dirty="0" smtClean="0">
                <a:latin typeface="Times New Roman" pitchFamily="18" charset="0"/>
                <a:cs typeface="Times New Roman" pitchFamily="18" charset="0"/>
              </a:rPr>
              <a:t>are </a:t>
            </a:r>
            <a:r>
              <a:rPr lang="en-US" sz="2400" b="1" dirty="0" smtClean="0">
                <a:latin typeface="Times New Roman" pitchFamily="18" charset="0"/>
                <a:cs typeface="Times New Roman" pitchFamily="18" charset="0"/>
              </a:rPr>
              <a:t>FRIEND,LOVE AND LIVE</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6.The Internet is </a:t>
            </a:r>
            <a:r>
              <a:rPr lang="en-US" sz="2400" b="1" dirty="0" smtClean="0">
                <a:latin typeface="Times New Roman" pitchFamily="18" charset="0"/>
                <a:cs typeface="Times New Roman" pitchFamily="18" charset="0"/>
              </a:rPr>
              <a:t>ACCESS</a:t>
            </a:r>
            <a:r>
              <a:rPr lang="en-US" sz="2400" dirty="0" smtClean="0">
                <a:latin typeface="Times New Roman" pitchFamily="18" charset="0"/>
                <a:cs typeface="Times New Roman" pitchFamily="18" charset="0"/>
              </a:rPr>
              <a:t> in this area.</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7. Your </a:t>
            </a:r>
            <a:r>
              <a:rPr lang="en-US" sz="2400" b="1" dirty="0" smtClean="0">
                <a:latin typeface="Times New Roman" pitchFamily="18" charset="0"/>
                <a:cs typeface="Times New Roman" pitchFamily="18" charset="0"/>
              </a:rPr>
              <a:t>DECIDE</a:t>
            </a:r>
            <a:r>
              <a:rPr lang="en-US" sz="2400" dirty="0" smtClean="0">
                <a:latin typeface="Times New Roman" pitchFamily="18" charset="0"/>
                <a:cs typeface="Times New Roman" pitchFamily="18" charset="0"/>
              </a:rPr>
              <a:t> is very </a:t>
            </a:r>
            <a:r>
              <a:rPr lang="en-US" sz="2400" b="1" dirty="0" smtClean="0">
                <a:latin typeface="Times New Roman" pitchFamily="18" charset="0"/>
                <a:cs typeface="Times New Roman" pitchFamily="18" charset="0"/>
              </a:rPr>
              <a:t>IMPORT</a:t>
            </a:r>
            <a:r>
              <a:rPr lang="en-US" sz="2400" dirty="0" smtClean="0">
                <a:latin typeface="Times New Roman" pitchFamily="18" charset="0"/>
                <a:cs typeface="Times New Roman" pitchFamily="18" charset="0"/>
              </a:rPr>
              <a:t> for us.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8. Tell us about  the </a:t>
            </a:r>
            <a:r>
              <a:rPr lang="en-US" sz="2400" b="1" dirty="0" smtClean="0">
                <a:latin typeface="Times New Roman" pitchFamily="18" charset="0"/>
                <a:cs typeface="Times New Roman" pitchFamily="18" charset="0"/>
              </a:rPr>
              <a:t>IMPORT</a:t>
            </a:r>
            <a:r>
              <a:rPr lang="en-US" sz="2400" dirty="0" smtClean="0">
                <a:latin typeface="Times New Roman" pitchFamily="18" charset="0"/>
                <a:cs typeface="Times New Roman" pitchFamily="18" charset="0"/>
              </a:rPr>
              <a:t> of this task.</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9. All </a:t>
            </a:r>
            <a:r>
              <a:rPr lang="en-US" sz="2400" b="1" dirty="0" smtClean="0">
                <a:latin typeface="Times New Roman" pitchFamily="18" charset="0"/>
                <a:cs typeface="Times New Roman" pitchFamily="18" charset="0"/>
              </a:rPr>
              <a:t>CHILD</a:t>
            </a:r>
            <a:r>
              <a:rPr lang="en-US" sz="2400" dirty="0" smtClean="0">
                <a:latin typeface="Times New Roman" pitchFamily="18" charset="0"/>
                <a:cs typeface="Times New Roman" pitchFamily="18" charset="0"/>
              </a:rPr>
              <a:t> are </a:t>
            </a:r>
            <a:r>
              <a:rPr lang="en-US" sz="2400" b="1" dirty="0" smtClean="0">
                <a:latin typeface="Times New Roman" pitchFamily="18" charset="0"/>
                <a:cs typeface="Times New Roman" pitchFamily="18" charset="0"/>
              </a:rPr>
              <a:t>DIFFER</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DEPEND</a:t>
            </a:r>
            <a:r>
              <a:rPr lang="en-US" sz="2400" dirty="0" smtClean="0">
                <a:latin typeface="Times New Roman" pitchFamily="18" charset="0"/>
                <a:cs typeface="Times New Roman" pitchFamily="18" charset="0"/>
              </a:rPr>
              <a:t> -2.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10. I need your </a:t>
            </a:r>
            <a:r>
              <a:rPr lang="en-US" sz="2400" b="1" dirty="0" smtClean="0">
                <a:latin typeface="Times New Roman" pitchFamily="18" charset="0"/>
                <a:cs typeface="Times New Roman" pitchFamily="18" charset="0"/>
              </a:rPr>
              <a:t>ASSIST</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APPROVE</a:t>
            </a: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11. </a:t>
            </a:r>
            <a:r>
              <a:rPr lang="en-US" sz="2400" b="1" smtClean="0">
                <a:latin typeface="Times New Roman" pitchFamily="18" charset="0"/>
                <a:cs typeface="Times New Roman" pitchFamily="18" charset="0"/>
              </a:rPr>
              <a:t>THESE</a:t>
            </a:r>
            <a:r>
              <a:rPr lang="en-US" sz="240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INFORM</a:t>
            </a:r>
            <a:r>
              <a:rPr lang="en-US" sz="2400" dirty="0" smtClean="0">
                <a:latin typeface="Times New Roman" pitchFamily="18" charset="0"/>
                <a:cs typeface="Times New Roman" pitchFamily="18" charset="0"/>
              </a:rPr>
              <a:t> is </a:t>
            </a:r>
            <a:r>
              <a:rPr lang="en-US" sz="2400" b="1" dirty="0" smtClean="0">
                <a:latin typeface="Times New Roman" pitchFamily="18" charset="0"/>
                <a:cs typeface="Times New Roman" pitchFamily="18" charset="0"/>
              </a:rPr>
              <a:t>RELY.</a:t>
            </a:r>
            <a:br>
              <a:rPr lang="en-US" sz="2400" b="1"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12.He took part in all </a:t>
            </a:r>
            <a:r>
              <a:rPr lang="en-US" sz="2400" b="1" dirty="0" smtClean="0">
                <a:latin typeface="Times New Roman" pitchFamily="18" charset="0"/>
                <a:cs typeface="Times New Roman" pitchFamily="18" charset="0"/>
              </a:rPr>
              <a:t>COMPETE</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13.They need some </a:t>
            </a:r>
            <a:r>
              <a:rPr lang="en-US" sz="2400" b="1" dirty="0" smtClean="0">
                <a:latin typeface="Times New Roman" pitchFamily="18" charset="0"/>
                <a:cs typeface="Times New Roman" pitchFamily="18" charset="0"/>
              </a:rPr>
              <a:t>SPECIAL</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14 . He is a great </a:t>
            </a:r>
            <a:r>
              <a:rPr lang="en-US" sz="2400" b="1" dirty="0" smtClean="0">
                <a:latin typeface="Times New Roman" pitchFamily="18" charset="0"/>
                <a:cs typeface="Times New Roman" pitchFamily="18" charset="0"/>
              </a:rPr>
              <a:t>ART</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15. </a:t>
            </a:r>
            <a:r>
              <a:rPr lang="en-US" sz="2400" b="1" dirty="0" smtClean="0">
                <a:latin typeface="Times New Roman" pitchFamily="18" charset="0"/>
                <a:cs typeface="Times New Roman" pitchFamily="18" charset="0"/>
              </a:rPr>
              <a:t>THAT</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BUILD</a:t>
            </a:r>
            <a:r>
              <a:rPr lang="en-US" sz="2400" dirty="0" smtClean="0">
                <a:latin typeface="Times New Roman" pitchFamily="18" charset="0"/>
                <a:cs typeface="Times New Roman" pitchFamily="18" charset="0"/>
              </a:rPr>
              <a:t> are </a:t>
            </a:r>
            <a:r>
              <a:rPr lang="en-US" sz="2400" b="1" dirty="0" smtClean="0">
                <a:latin typeface="Times New Roman" pitchFamily="18" charset="0"/>
                <a:cs typeface="Times New Roman" pitchFamily="18" charset="0"/>
              </a:rPr>
              <a:t>IMPRESS</a:t>
            </a:r>
            <a:endParaRPr lang="ru-RU" sz="24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203</Words>
  <Application>Microsoft Office PowerPoint</Application>
  <PresentationFormat>Экран (4:3)</PresentationFormat>
  <Paragraphs>23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1. This person is very ACT,  IMAGINE, DECIDE and COMPETE. 2. He took part in all COMPETE. 3. His ACT are LEGAL. 4. I like DIFFER ACT. 5. The AMERICA signed The DECLARE of DEPEND in 1776. 6. The ENGLAND are very  FRIEND. 7. There is a long MOUNTAIN river in this area. 8. Tell me the HIGH and the LONG of this box. 9.  He has got a lot of STRONG. 10. This SCIENCE is known for his SUCCESS SCIENCE work. 11. Her FLY to Germany was long. 12. Tell me about your DECIDE. </vt:lpstr>
      <vt:lpstr>       1. All  the teens are REBEL. 2.We wait for his ARRIVE at 6 p.m. 3. Eat the pudding, it’s quite EAT. 4. The SURVIVE in jungle is very DIFFICULTY. 5. We wait for his APPROVE of our DECIDE. 6.They are DECIDE MAN.  7. She is COMPETE and AMBITION. 8. They take part in all ACT-2 and COMPETE. 9. The HIGH of this tree is 19 metres. 10. Granny is HELP and FRIEND.(без-) 11. My friend is HELP. 12. Tell me about USE-2 of this medicine.(прил.+сущ.) 13. He is a FAME ACT.   </vt:lpstr>
      <vt:lpstr>1. This magazine is quite READ. 2. Great Britain is a DEMOCRACY country. 3.To beat children is LEGAL. 4. Let’s go CAMP. 5. SWIM is my great PLEASE. 6. The GOVERN of this country is  7. Your DECIDE is very IMPORT for us. 8. Tell us about  the IMPORT of this task. 9. All CHILD are DIFFER and DEPEND -2. 10. I LIKE onion. 11. This dog is HOME. 12. Last winter was SNOW but this winter is very SNOW. 13. This dog is AGRESS.</vt:lpstr>
      <vt:lpstr> 1.You should think about your SAFE. 2. Your BEHAVE is AGRESS. 3. This BUILD is IMPRESS. 4.  Tell about ADVANTAGE and ADVANTAGE of this project. 5. There were a lot of SLAVE in the USA. There was SLAVE till the XVIII century. 6. Use your IMAGINE. 7. Turn on ILLUMINATE. 8. The CORONATE took place in June. 9. Use a torch in the DARK. 10. You go SLOW. 11. I like RAIN summer, but last summer was RAIN. 12. I wish you GOOD, KIND. 13.He is a football PLAY. 14. He works MUCH and GOOD now. 15. We all want to be happy. We all seek HAPPY. 16. We all agree. We’re all in AGREE. 17. We couldn’t agree. We  have a AGREE.  </vt:lpstr>
      <vt:lpstr>1. He is a FISH. He works for FISH. 2. She is a BAKE. She works in the BAKE. 3. She is an ASSIST and a CONSULT. She works in the LABOR. 4. You read SLOW. 5. The king had a lot of SERVE-2. 6. THIS CHILD are FRIEND,LOVE and LIVE. 7.My mum has got a new COOK in the kitchen. 8. There are some COOK in this COOK. 9.A lot of WORK-2 work in this FACTOR. 10.You should spend LITTLE time in the Internet. 11. I need your ASSIST. 12. You are very RESPONSE-2. 13.They need some SPECIAL-2. 14 . He is a great ART. </vt:lpstr>
      <vt:lpstr>1. FRIEND  and BROTHER  are  very IMPORT for me. 2. He fights for his country’s FREE. 3. MOTHER and FATHER are of great IMPORT for all people. 4.They live in the United KING. 5. They must pay for their MEMBER in this club. 6.The Internet is ACCESS in this area. 7.Everybody knows about THIS MAN’s  WISE and STAR.  8. They are  FAME  SPORTSMAN. 9. I need your ASSIST and APPROVE. 10. Mum wants a new COOK. 11. Eat MANY fruit but LITTLE meat. 12. You should be CARE and think about your SAFE. 13. Your BEHAVE is AGRESS. 14. THAT BUILD are IMPRESS. </vt:lpstr>
      <vt:lpstr>1. The POLITIC of this  POLITIC  LEAD is rather AGRESS. 2. He is a NATION hero. 3. What’s your NATION? 4. Count the LOSE of his  THINK (V-3+ без-) BEHAVE. 5.Give me the DESCRIBE of that ROB. 6. She is very ATTRACT, COMMUNICATE and  IMAGINE.  7. She has rich IMAGINE. 8. THOSE man is BORE but his sister is EXCITE , INTEREST and  PLEASE. 9. He is always alone, he is RESPONSE,  FRIEND and LOVE (без-). 10.The plot of this book is COMPLICATE and INTRIGUE. 11. This INFORM is RELY.  12. They have  the BIG COLLECT of books in our village.</vt:lpstr>
      <vt:lpstr>1.All  the teens are REBEL. 2. He is a BAKE, he works in a BAKE.  3.This magazine is quite READ.   4.READ is my great PLEASE.   5. THAT CHILD are FRIEND,LOVE AND LIVE.   6.The Internet is ACCESS in this area.  7. Your DECIDE is very IMPORT for us. 8. Tell us about  the IMPORT of this task. 9. All CHILD are DIFFER and DEPEND -2.   10. I need your ASSIST and APPROVE.   11. THESE INFORM is RELY.  12.He took part in all COMPETE.   13.They need some SPECIAL. 14 . He is a great ART.   15. THAT BUILD are IMPRESS</vt:lpstr>
      <vt:lpstr>1. This book is PLEASE, INTEREST,INTRIGUE and EXCITE. 2. Horror stories are THRILL, SCARE and DEPRESS. 3. I like PLEASE, INTEREST,INTRIGUE and EXCITE people 4.I dislike THRILL, SCARE and DEPRESS people. 5.The plot of this book is COMPLICATE and MYSTERY. 6. This HISTORY book is about a FAME POLITIC LEAD whose   POLICY was cruel. 7. Some NATIONAL understand RUSSIA language. 8.What’s your NATIONAL? 9.THAT girls are quite DIFFER but they are both REBEL. 10. I need a new COOK for my kitchen.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Домашний</dc:creator>
  <cp:lastModifiedBy>Домашний</cp:lastModifiedBy>
  <cp:revision>45</cp:revision>
  <dcterms:created xsi:type="dcterms:W3CDTF">2016-02-24T10:42:37Z</dcterms:created>
  <dcterms:modified xsi:type="dcterms:W3CDTF">2017-11-11T03:04:32Z</dcterms:modified>
</cp:coreProperties>
</file>