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60" r:id="rId3"/>
    <p:sldId id="292" r:id="rId4"/>
    <p:sldId id="293" r:id="rId5"/>
    <p:sldId id="262" r:id="rId6"/>
    <p:sldId id="305" r:id="rId7"/>
    <p:sldId id="290" r:id="rId8"/>
    <p:sldId id="258" r:id="rId9"/>
    <p:sldId id="296" r:id="rId10"/>
    <p:sldId id="303" r:id="rId11"/>
    <p:sldId id="304" r:id="rId12"/>
    <p:sldId id="289" r:id="rId13"/>
    <p:sldId id="282" r:id="rId14"/>
    <p:sldId id="298" r:id="rId15"/>
    <p:sldId id="301" r:id="rId16"/>
    <p:sldId id="291" r:id="rId17"/>
    <p:sldId id="30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C6E6A2"/>
    <a:srgbClr val="CCFF99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9C2C5-B1F4-4416-BD83-89A84BC351E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54851-E1FB-4311-8702-C0651A43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49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54851-E1FB-4311-8702-C0651A43AEC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01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A2EB93-1A2D-43D3-94CF-630D98AAEED1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5D0BC4-8635-490D-89F4-A3D465A150AE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F5CDE7-26DF-44B5-8331-A3C21C5BBBDA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C1CBA-A4F7-4E59-995F-39623726061D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5BAAE9-1789-4852-990F-208FE728E234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42CF68-0162-42EC-8BA1-A2AA78AACBAA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BAD6CD-C66C-4983-BBB5-21D753BD92B9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5F158F-594B-4C5F-AB27-C6FA8277B3B9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D0D09-C48E-4A67-9AA9-4DB084C806FA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7F2AC4-514E-43AB-84FD-28C3CF016576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4385E5-6C8E-4578-B249-FFFE444DBC80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&#1087;&#1088;&#1080;&#1088;&#1086;&#1076;&#1072;/&#1055;&#1088;&#1080;&#1088;&#1086;&#1076;&#1072;.pptx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23238" y="1844824"/>
            <a:ext cx="687715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литературного чтения</a:t>
            </a:r>
            <a:br>
              <a:rPr lang="ru-RU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</a:t>
            </a:r>
            <a:r>
              <a:rPr lang="ru-RU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Пришвин.</a:t>
            </a:r>
            <a:br>
              <a:rPr lang="ru-RU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Родина»</a:t>
            </a:r>
            <a:br>
              <a:rPr lang="ru-RU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dirty="0" smtClean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воспоминаний</a:t>
            </a:r>
            <a:r>
              <a:rPr lang="ru-RU" sz="3200" dirty="0" smtClean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ru-RU" sz="3200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6400800" cy="458606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МАТЬ</a:t>
            </a:r>
          </a:p>
          <a:p>
            <a:r>
              <a:rPr lang="ru-RU" b="1" dirty="0">
                <a:solidFill>
                  <a:srgbClr val="C00000"/>
                </a:solidFill>
              </a:rPr>
              <a:t>ЧАЙ С МОЛОКОМ</a:t>
            </a:r>
          </a:p>
          <a:p>
            <a:r>
              <a:rPr lang="ru-RU" b="1" dirty="0">
                <a:solidFill>
                  <a:srgbClr val="C00000"/>
                </a:solidFill>
              </a:rPr>
              <a:t>ВСТАВАТЬ РАНО</a:t>
            </a:r>
          </a:p>
          <a:p>
            <a:r>
              <a:rPr lang="ru-RU" b="1" dirty="0">
                <a:solidFill>
                  <a:srgbClr val="C00000"/>
                </a:solidFill>
              </a:rPr>
              <a:t>УХОДИЛ НА ОХОТУ</a:t>
            </a:r>
          </a:p>
          <a:p>
            <a:r>
              <a:rPr lang="ru-RU" b="1" dirty="0">
                <a:solidFill>
                  <a:srgbClr val="C00000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О какой родине будет рассказ об огромной стране России или о малой родине, о месте, где мы родились?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27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https://contragents.ru/xn--80aahc6airewm.xn--p1ai/muzfo-imaginator/images/original/6065718/60657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05630"/>
            <a:ext cx="3832075" cy="54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507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966193"/>
            <a:ext cx="70567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Кладовая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Помещение для хранения товаров , припасов, материалов ,экспонатов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2.(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переснос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Место , где сосредоточены какие-то природные ценности.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кладовые ( о местах произрастания грибов, орехов, ягод)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Подземные кладовые ( о сосредоточиях полезных ископаемых)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1196752"/>
            <a:ext cx="4176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Словарь     </a:t>
            </a:r>
            <a:endParaRPr lang="ru-RU" sz="4400" b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00832" y="2348880"/>
            <a:ext cx="7772400" cy="1362075"/>
          </a:xfrm>
        </p:spPr>
        <p:txBody>
          <a:bodyPr/>
          <a:lstStyle/>
          <a:p>
            <a:pPr algn="ctr"/>
            <a:r>
              <a:rPr lang="ru-RU" sz="4800" i="1" cap="none" dirty="0" smtClean="0">
                <a:solidFill>
                  <a:srgbClr val="0070C0"/>
                </a:solidFill>
              </a:rPr>
              <a:t>Охранять природу – </a:t>
            </a:r>
            <a:br>
              <a:rPr lang="ru-RU" sz="4800" i="1" cap="none" dirty="0" smtClean="0">
                <a:solidFill>
                  <a:srgbClr val="0070C0"/>
                </a:solidFill>
              </a:rPr>
            </a:br>
            <a:r>
              <a:rPr lang="ru-RU" sz="4800" i="1" cap="none" dirty="0" smtClean="0">
                <a:solidFill>
                  <a:srgbClr val="0070C0"/>
                </a:solidFill>
              </a:rPr>
              <a:t>значит </a:t>
            </a:r>
            <a:br>
              <a:rPr lang="ru-RU" sz="4800" i="1" cap="none" dirty="0" smtClean="0">
                <a:solidFill>
                  <a:srgbClr val="0070C0"/>
                </a:solidFill>
              </a:rPr>
            </a:br>
            <a:r>
              <a:rPr lang="ru-RU" sz="4800" i="1" cap="none" dirty="0" smtClean="0">
                <a:solidFill>
                  <a:srgbClr val="0070C0"/>
                </a:solidFill>
              </a:rPr>
              <a:t>охранять Родину!</a:t>
            </a:r>
            <a:r>
              <a:rPr lang="ru-RU" sz="4800" cap="none" dirty="0" smtClean="0"/>
              <a:t/>
            </a:r>
            <a:br>
              <a:rPr lang="ru-RU" sz="4800" cap="none" dirty="0" smtClean="0"/>
            </a:br>
            <a:endParaRPr lang="ru-RU" sz="4800" cap="non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Стрелка вправо 1">
            <a:hlinkClick r:id="rId2" action="ppaction://hlinkpres?slideindex=1&amp;slidetitle="/>
          </p:cNvPr>
          <p:cNvSpPr/>
          <p:nvPr/>
        </p:nvSpPr>
        <p:spPr>
          <a:xfrm>
            <a:off x="6948264" y="5229200"/>
            <a:ext cx="648072" cy="504056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1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533354"/>
            <a:ext cx="5526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берёзку посадили,</a:t>
            </a:r>
          </a:p>
          <a:p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её водой  полили, </a:t>
            </a:r>
          </a:p>
          <a:p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берёзка подросла,</a:t>
            </a:r>
          </a:p>
          <a:p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солнцу руки подняла,</a:t>
            </a:r>
          </a:p>
          <a:p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их наклонила</a:t>
            </a:r>
          </a:p>
          <a:p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ребят благодарила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264" y="3542997"/>
            <a:ext cx="2952328" cy="3343888"/>
          </a:xfrm>
          <a:prstGeom prst="rect">
            <a:avLst/>
          </a:prstGeom>
        </p:spPr>
      </p:pic>
      <p:pic>
        <p:nvPicPr>
          <p:cNvPr id="5" name="Русские народные - Песня о России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1013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908720"/>
            <a:ext cx="51845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Давайте будем друзьями природы!</a:t>
            </a:r>
          </a:p>
          <a:p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Давайте будем к тому стремиться, </a:t>
            </a:r>
          </a:p>
          <a:p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Чтоб нас любили и зверь, и птица, </a:t>
            </a:r>
          </a:p>
          <a:p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И доверяли повсюду нам, </a:t>
            </a:r>
          </a:p>
          <a:p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Как самым верным своим друзьям. </a:t>
            </a:r>
          </a:p>
          <a:p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Давайте будем беречь планету.</a:t>
            </a:r>
          </a:p>
          <a:p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Во всей Вселенной прекрасней нету.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6594"/>
            <a:ext cx="3638065" cy="24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147248" cy="97678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Домашнее задание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844824"/>
            <a:ext cx="6264696" cy="3757885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Выучить последний абзац произведения «Моя Родина» М.М. Пришвина.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.Для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любит сочинять, написать небольшой рассказ на тему "Моя Родина".</a:t>
            </a:r>
          </a:p>
          <a:p>
            <a:r>
              <a:rPr lang="ru-RU" sz="2400" dirty="0"/>
              <a:t>3</a:t>
            </a:r>
            <a:r>
              <a:rPr lang="ru-RU" sz="2400" dirty="0" smtClean="0"/>
              <a:t>. </a:t>
            </a:r>
            <a:r>
              <a:rPr lang="ru-RU" sz="2400" dirty="0"/>
              <a:t>Для тех кто любит фотографировать отправить  фотографии на тему "Моя </a:t>
            </a:r>
            <a:r>
              <a:rPr lang="ru-RU" sz="2400" dirty="0" smtClean="0"/>
              <a:t>Родина".</a:t>
            </a:r>
          </a:p>
          <a:p>
            <a:r>
              <a:rPr lang="ru-RU" sz="2400" dirty="0" smtClean="0"/>
              <a:t>3.Для тех кто любит </a:t>
            </a:r>
            <a:r>
              <a:rPr lang="ru-RU" sz="2400" dirty="0" err="1" smtClean="0"/>
              <a:t>рисовать,нарисовать</a:t>
            </a:r>
            <a:r>
              <a:rPr lang="ru-RU" sz="2400" dirty="0" smtClean="0"/>
              <a:t> рисунок.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633" y="160020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Спасибо за  внимание</a:t>
            </a:r>
            <a:r>
              <a:rPr lang="ru-RU" dirty="0">
                <a:solidFill>
                  <a:srgbClr val="FF0000"/>
                </a:solidFill>
              </a:rPr>
              <a:t>!!!!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2990" y="2492896"/>
            <a:ext cx="5938019" cy="359856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934339" y="1340768"/>
            <a:ext cx="6715172" cy="3596523"/>
            <a:chOff x="607288" y="-815361"/>
            <a:chExt cx="7925152" cy="528949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543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885681"/>
              <a:ext cx="6491880" cy="58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4339" y="2276872"/>
            <a:ext cx="59236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познакомимся….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биографией писателя и произведениями.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учиться…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читать и высказывать свой отношение к прочитанному.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5631"/>
            <a:ext cx="3923928" cy="4468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492896"/>
            <a:ext cx="7643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« Люди  перестают мыслить , когда перестают читать»</a:t>
            </a:r>
          </a:p>
          <a:p>
            <a:r>
              <a:rPr lang="ru-RU" sz="3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3600" b="1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 </a:t>
            </a:r>
            <a:r>
              <a:rPr lang="ru-RU" sz="36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Д.Дидро</a:t>
            </a: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68" y="3647058"/>
            <a:ext cx="3901778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0527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latin typeface="Arial Black" panose="020B0A04020102020204" pitchFamily="34" charset="0"/>
                <a:cs typeface="Arabic Typesetting" panose="03020402040406030203" pitchFamily="66" charset="-78"/>
              </a:rPr>
              <a:t>Словарь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060848"/>
            <a:ext cx="73448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1.«РОДИНА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ОТЕЧЕСТВО,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РОДНАЯ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СТОРОНА, 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2.МЕСТО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РОЖДЕНИЯ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КОГО,ЧЕГО-НИБУДЬ.»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ossiya---rodina-moya--patrioticheskaya-pesn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1052736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4710120"/>
            <a:ext cx="3707904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1124744"/>
            <a:ext cx="5544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Михаил Михайлович</a:t>
            </a:r>
            <a:r>
              <a:rPr lang="en-US" alt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Пришвин                   </a:t>
            </a:r>
          </a:p>
          <a:p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( </a:t>
            </a: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1873-1954)</a:t>
            </a:r>
            <a:b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127" y="1628800"/>
            <a:ext cx="2920237" cy="3846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7750"/>
            <a:ext cx="4541914" cy="34079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2569075"/>
            <a:ext cx="461507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https://fsd.kopilkaurokov.ru/up/html/2018/12/04/k_5c06b82b2eea6/img_user_file_5c06b82bd798e_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620688"/>
            <a:ext cx="8295620" cy="573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079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http://live.kostromka.ru/wp-content/uploads/2013/07/prishvin_0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8"/>
          <a:stretch/>
        </p:blipFill>
        <p:spPr bwMode="auto">
          <a:xfrm>
            <a:off x="-1" y="11955"/>
            <a:ext cx="9144001" cy="68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4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628800"/>
            <a:ext cx="6696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Если бы природа могла чувствовать благодарность к человеку за то, что он проник в ее тайную жизнь и воспел ее красоту, то прежде всего эта благодарность выпала бы на долю писателя Михаила Михайловича Пришвина”.</a:t>
            </a:r>
          </a:p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32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К.Г.Паустовский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112474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Книжная полка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185"/>
            <a:ext cx="2310584" cy="3670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358593"/>
            <a:ext cx="3273836" cy="3499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056" y="1772816"/>
            <a:ext cx="3158002" cy="4511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766" y="2956222"/>
            <a:ext cx="2584928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1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285</Words>
  <Application>Microsoft Office PowerPoint</Application>
  <PresentationFormat>Экран (4:3)</PresentationFormat>
  <Paragraphs>64</Paragraphs>
  <Slides>17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Arabic Typesetting</vt:lpstr>
      <vt:lpstr>Arial</vt:lpstr>
      <vt:lpstr>Arial Black</vt:lpstr>
      <vt:lpstr>Calibri</vt:lpstr>
      <vt:lpstr>Monotype Corsiva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Охранять природу –  значит  охранять Родину! </vt:lpstr>
      <vt:lpstr>Презентация PowerPoint</vt:lpstr>
      <vt:lpstr>Презентация PowerPoint</vt:lpstr>
      <vt:lpstr>Домашнее задание</vt:lpstr>
      <vt:lpstr>Спасибо за  внимание!!!!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VANO</cp:lastModifiedBy>
  <cp:revision>80</cp:revision>
  <dcterms:created xsi:type="dcterms:W3CDTF">2014-07-06T18:18:01Z</dcterms:created>
  <dcterms:modified xsi:type="dcterms:W3CDTF">2020-04-17T07:35:10Z</dcterms:modified>
</cp:coreProperties>
</file>