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2"/>
    <p:restoredTop sz="95940"/>
  </p:normalViewPr>
  <p:slideViewPr>
    <p:cSldViewPr snapToGrid="0" snapToObjects="1">
      <p:cViewPr varScale="1">
        <p:scale>
          <a:sx n="86" d="100"/>
          <a:sy n="86" d="100"/>
        </p:scale>
        <p:origin x="21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8/27/20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5F322-0BE0-E640-831B-79DED2F694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Слова с несколькими значениями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0B868-5797-C746-9407-B10D116C4055}"/>
              </a:ext>
            </a:extLst>
          </p:cNvPr>
          <p:cNvSpPr txBox="1"/>
          <p:nvPr/>
        </p:nvSpPr>
        <p:spPr>
          <a:xfrm>
            <a:off x="5363737" y="158347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2FFEA-8833-0B4F-BFF2-BA1461338D26}"/>
              </a:ext>
            </a:extLst>
          </p:cNvPr>
          <p:cNvSpPr txBox="1"/>
          <p:nvPr/>
        </p:nvSpPr>
        <p:spPr>
          <a:xfrm>
            <a:off x="4258201" y="1244919"/>
            <a:ext cx="532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</a:rPr>
              <a:t>ТЕМА УРОКА: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B718E-E66A-0441-8405-1788D98BA05D}"/>
              </a:ext>
            </a:extLst>
          </p:cNvPr>
          <p:cNvSpPr txBox="1"/>
          <p:nvPr/>
        </p:nvSpPr>
        <p:spPr>
          <a:xfrm>
            <a:off x="0" y="6429903"/>
            <a:ext cx="199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Слайд 1.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558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05F73-73F3-3E4B-B5F0-068108ECD00D}"/>
              </a:ext>
            </a:extLst>
          </p:cNvPr>
          <p:cNvSpPr txBox="1"/>
          <p:nvPr/>
        </p:nvSpPr>
        <p:spPr>
          <a:xfrm>
            <a:off x="0" y="6488668"/>
            <a:ext cx="232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ECF224-A544-3646-ABBA-224CEAB463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2" y="119922"/>
            <a:ext cx="11827239" cy="6368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421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BF6F45-C466-E441-9F0A-375285FDA465}"/>
              </a:ext>
            </a:extLst>
          </p:cNvPr>
          <p:cNvSpPr txBox="1"/>
          <p:nvPr/>
        </p:nvSpPr>
        <p:spPr>
          <a:xfrm>
            <a:off x="0" y="6488668"/>
            <a:ext cx="18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EDC379-23DE-AA40-8F71-A4A26D90360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0" y="134911"/>
            <a:ext cx="11827239" cy="6353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4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489D4-CEE3-BB44-A9E1-CA76733E3667}"/>
              </a:ext>
            </a:extLst>
          </p:cNvPr>
          <p:cNvSpPr txBox="1"/>
          <p:nvPr/>
        </p:nvSpPr>
        <p:spPr>
          <a:xfrm>
            <a:off x="0" y="6488668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89839B-BB50-6B47-B41F-376FB41A68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2" y="134912"/>
            <a:ext cx="11827239" cy="6353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542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F3FEA7-5F73-7145-9F36-7EF1FC60FE9A}"/>
              </a:ext>
            </a:extLst>
          </p:cNvPr>
          <p:cNvSpPr txBox="1"/>
          <p:nvPr/>
        </p:nvSpPr>
        <p:spPr>
          <a:xfrm>
            <a:off x="0" y="6488668"/>
            <a:ext cx="238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0BC436-21C0-3846-BD0A-1E196B8BF8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149902"/>
            <a:ext cx="11872209" cy="6338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15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108D21-FEBB-8542-85D2-7147DA5347DF}"/>
              </a:ext>
            </a:extLst>
          </p:cNvPr>
          <p:cNvSpPr txBox="1"/>
          <p:nvPr/>
        </p:nvSpPr>
        <p:spPr>
          <a:xfrm>
            <a:off x="0" y="6488668"/>
            <a:ext cx="251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8D5C1A-EE50-624B-9204-89B75C743F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134911"/>
            <a:ext cx="11827239" cy="6353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4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8586BF-3E9C-3C4A-985B-D1E7AA1096E2}"/>
              </a:ext>
            </a:extLst>
          </p:cNvPr>
          <p:cNvSpPr txBox="1"/>
          <p:nvPr/>
        </p:nvSpPr>
        <p:spPr>
          <a:xfrm>
            <a:off x="0" y="6488668"/>
            <a:ext cx="238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0D8B76-6FCC-0D44-9598-A5818EFF2A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119922"/>
            <a:ext cx="11887200" cy="6368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469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4C1445-DE74-C744-A2CC-DE7C05A29CFE}"/>
              </a:ext>
            </a:extLst>
          </p:cNvPr>
          <p:cNvSpPr txBox="1"/>
          <p:nvPr/>
        </p:nvSpPr>
        <p:spPr>
          <a:xfrm>
            <a:off x="0" y="6488668"/>
            <a:ext cx="233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11.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68DD4-3C0D-F944-BC4B-773D470522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134912"/>
            <a:ext cx="11857219" cy="6353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841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3CC36-23AE-AA49-8452-67B748A7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937BA3-C855-6341-B6A8-17D9D7D48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9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1FCCB-7F42-8941-BA0F-CB7E103D8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Толковый словарь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10275-455F-C940-ADCE-754E99F6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091"/>
            <a:ext cx="4825918" cy="5337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7012C-EB8C-0C4C-9934-05C3F3CD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804" y="901444"/>
            <a:ext cx="5053195" cy="53931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DC7239-2567-6E43-A9AA-C5E0B23F3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18" y="1512080"/>
            <a:ext cx="2679700" cy="4782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978277-3F89-C94A-8FDE-566262A1C569}"/>
              </a:ext>
            </a:extLst>
          </p:cNvPr>
          <p:cNvSpPr txBox="1"/>
          <p:nvPr/>
        </p:nvSpPr>
        <p:spPr>
          <a:xfrm>
            <a:off x="3145774" y="-21886"/>
            <a:ext cx="5510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Толковый словарь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56864-D12D-5B4D-8E60-7019647247DA}"/>
              </a:ext>
            </a:extLst>
          </p:cNvPr>
          <p:cNvSpPr txBox="1"/>
          <p:nvPr/>
        </p:nvSpPr>
        <p:spPr>
          <a:xfrm>
            <a:off x="0" y="6484729"/>
            <a:ext cx="254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Слайд 2.</a:t>
            </a:r>
          </a:p>
        </p:txBody>
      </p:sp>
    </p:spTree>
    <p:extLst>
      <p:ext uri="{BB962C8B-B14F-4D97-AF65-F5344CB8AC3E}">
        <p14:creationId xmlns:p14="http://schemas.microsoft.com/office/powerpoint/2010/main" val="790249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4E42E-1922-0149-BD98-7B55509F8668}"/>
              </a:ext>
            </a:extLst>
          </p:cNvPr>
          <p:cNvSpPr txBox="1"/>
          <p:nvPr/>
        </p:nvSpPr>
        <p:spPr>
          <a:xfrm>
            <a:off x="0" y="6488668"/>
            <a:ext cx="212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Рисунок 1.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A00B7B-D580-474D-BF01-D81D67C2E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2" y="224852"/>
            <a:ext cx="12012117" cy="62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015AA2-7A26-8C48-B7D2-46236DF88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706" y="-5617"/>
            <a:ext cx="5544818" cy="31337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6F927E-9619-2648-B955-447B5DF1C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86" y="103601"/>
            <a:ext cx="4984066" cy="30245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F8ACB3-D39F-5B4B-9E3C-3DC07D765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626" y="3212365"/>
            <a:ext cx="4018086" cy="34023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398C25-DD7F-0E44-9500-1CF0979CB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51177"/>
            <a:ext cx="4018085" cy="37032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61C728-E75C-9C4F-AE31-A619BD744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149" y="2673352"/>
            <a:ext cx="4470400" cy="340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CA9A7A-9EAC-2F48-BA6B-B80E4C9307C5}"/>
              </a:ext>
            </a:extLst>
          </p:cNvPr>
          <p:cNvSpPr txBox="1"/>
          <p:nvPr/>
        </p:nvSpPr>
        <p:spPr>
          <a:xfrm>
            <a:off x="0" y="6430079"/>
            <a:ext cx="183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Слайд 3.</a:t>
            </a:r>
          </a:p>
        </p:txBody>
      </p:sp>
    </p:spTree>
    <p:extLst>
      <p:ext uri="{BB962C8B-B14F-4D97-AF65-F5344CB8AC3E}">
        <p14:creationId xmlns:p14="http://schemas.microsoft.com/office/powerpoint/2010/main" val="175746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198498-DEBD-A948-B6FE-697F7C99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6764"/>
            <a:ext cx="3687580" cy="35519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545B76-9CED-F649-BC43-BFDD1D627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77"/>
            <a:ext cx="4300755" cy="32782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798F97-8DC5-464C-8B39-73EA2B19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153" y="0"/>
            <a:ext cx="4897846" cy="33060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40CA35-1BF3-7340-91BA-98CAB63E2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37500" y="2620361"/>
            <a:ext cx="3429000" cy="5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34903A-94F5-9A44-AE11-D70AAA6A9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867" y="1591546"/>
            <a:ext cx="5080000" cy="3551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394DE-81B8-1D4D-AA91-B98A3FC569FE}"/>
              </a:ext>
            </a:extLst>
          </p:cNvPr>
          <p:cNvSpPr txBox="1"/>
          <p:nvPr/>
        </p:nvSpPr>
        <p:spPr>
          <a:xfrm>
            <a:off x="0" y="6444052"/>
            <a:ext cx="172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Слайд  4.</a:t>
            </a:r>
          </a:p>
        </p:txBody>
      </p:sp>
    </p:spTree>
    <p:extLst>
      <p:ext uri="{BB962C8B-B14F-4D97-AF65-F5344CB8AC3E}">
        <p14:creationId xmlns:p14="http://schemas.microsoft.com/office/powerpoint/2010/main" val="69276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25F6D5-66B2-B948-8970-F2BF644955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1" y="72878"/>
            <a:ext cx="11842229" cy="6385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D76DC-1C10-3145-AA03-4654E634B88D}"/>
              </a:ext>
            </a:extLst>
          </p:cNvPr>
          <p:cNvSpPr txBox="1"/>
          <p:nvPr/>
        </p:nvSpPr>
        <p:spPr>
          <a:xfrm>
            <a:off x="0" y="6458687"/>
            <a:ext cx="204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081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55801D-ED39-DE4A-8549-DB4083590599}"/>
              </a:ext>
            </a:extLst>
          </p:cNvPr>
          <p:cNvSpPr txBox="1"/>
          <p:nvPr/>
        </p:nvSpPr>
        <p:spPr>
          <a:xfrm>
            <a:off x="0" y="6488668"/>
            <a:ext cx="202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67BAF-DB80-7D4F-A4C7-1C52E4331B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2" y="104930"/>
            <a:ext cx="11887200" cy="6383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16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7D0ECE-1458-D441-B665-4686085DA163}"/>
              </a:ext>
            </a:extLst>
          </p:cNvPr>
          <p:cNvSpPr txBox="1"/>
          <p:nvPr/>
        </p:nvSpPr>
        <p:spPr>
          <a:xfrm>
            <a:off x="0" y="6488668"/>
            <a:ext cx="203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E4828E-B0EC-C447-B143-67ED5F8FB8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119922"/>
            <a:ext cx="11887200" cy="6368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40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57BE0-A1DB-0F43-B6AF-B16348589A4C}"/>
              </a:ext>
            </a:extLst>
          </p:cNvPr>
          <p:cNvSpPr txBox="1"/>
          <p:nvPr/>
        </p:nvSpPr>
        <p:spPr>
          <a:xfrm>
            <a:off x="0" y="6488668"/>
            <a:ext cx="227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Принтскрин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332179-07AA-424A-8432-0632E32053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2" y="134912"/>
            <a:ext cx="11887200" cy="6353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89839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Атлас</Template>
  <TotalTime>647</TotalTime>
  <Words>60</Words>
  <Application>Microsoft Macintosh PowerPoint</Application>
  <PresentationFormat>Широкоэкранный</PresentationFormat>
  <Paragraphs>20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 Light</vt:lpstr>
      <vt:lpstr>Rockwell</vt:lpstr>
      <vt:lpstr>Times New Roman</vt:lpstr>
      <vt:lpstr>Wingdings</vt:lpstr>
      <vt:lpstr>Атлас</vt:lpstr>
      <vt:lpstr>Слова с несколькими значениями</vt:lpstr>
      <vt:lpstr>Толковый словарь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Орлова</dc:creator>
  <cp:lastModifiedBy>Алена Орлова</cp:lastModifiedBy>
  <cp:revision>12</cp:revision>
  <dcterms:created xsi:type="dcterms:W3CDTF">2020-01-19T09:53:24Z</dcterms:created>
  <dcterms:modified xsi:type="dcterms:W3CDTF">2020-08-27T12:47:15Z</dcterms:modified>
</cp:coreProperties>
</file>