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15396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13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83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0243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4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52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61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07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599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893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88D738E-0115-4E7B-9FEC-9B8169A08BD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DF50C8F-8142-4F7E-947F-4794BFA4C0D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462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microsoft.com/office/2007/relationships/hdphoto" Target="../media/hdphoto3.wdp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5bMPTU69FQ" TargetMode="External"/><Relationship Id="rId2" Type="http://schemas.openxmlformats.org/officeDocument/2006/relationships/hyperlink" Target="https://www.tvorchistvo.ru/stilizatsiya-v-risynk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2161" y="1531438"/>
            <a:ext cx="8361229" cy="209822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Приёмы стилизации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4874" y="5538894"/>
            <a:ext cx="6831673" cy="108623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Презентация подготовлена </a:t>
            </a:r>
          </a:p>
          <a:p>
            <a:r>
              <a:rPr lang="ru-RU" dirty="0"/>
              <a:t>у</a:t>
            </a:r>
            <a:r>
              <a:rPr lang="ru-RU" dirty="0" smtClean="0"/>
              <a:t>чителем изобразительного искусства</a:t>
            </a:r>
          </a:p>
          <a:p>
            <a:r>
              <a:rPr lang="ru-RU" dirty="0" err="1" smtClean="0"/>
              <a:t>Преиной</a:t>
            </a:r>
            <a:r>
              <a:rPr lang="ru-RU" dirty="0" smtClean="0"/>
              <a:t> Еленой Владимировной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38" y="3943465"/>
            <a:ext cx="1985560" cy="1487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8259" y="3914791"/>
            <a:ext cx="1974517" cy="1516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32582" y="3926546"/>
            <a:ext cx="1602791" cy="15042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9555" t="13708" r="4615" b="12459"/>
          <a:stretch/>
        </p:blipFill>
        <p:spPr>
          <a:xfrm>
            <a:off x="7537594" y="3914790"/>
            <a:ext cx="1741097" cy="14977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030" y="3462545"/>
            <a:ext cx="1312190" cy="19682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0566" y="1486688"/>
            <a:ext cx="1263117" cy="18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00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776" y="271338"/>
            <a:ext cx="2510118" cy="742950"/>
          </a:xfrm>
        </p:spPr>
        <p:txBody>
          <a:bodyPr/>
          <a:lstStyle/>
          <a:p>
            <a:r>
              <a:rPr lang="ru-RU" dirty="0" smtClean="0"/>
              <a:t>3. Линия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915" t="12030" r="31144" b="31751"/>
          <a:stretch/>
        </p:blipFill>
        <p:spPr>
          <a:xfrm>
            <a:off x="6171500" y="4493169"/>
            <a:ext cx="1740876" cy="2013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659" r="21119"/>
          <a:stretch/>
        </p:blipFill>
        <p:spPr>
          <a:xfrm>
            <a:off x="1327319" y="3513150"/>
            <a:ext cx="1675046" cy="3077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670" t="30009" r="20874" b="17348"/>
          <a:stretch/>
        </p:blipFill>
        <p:spPr>
          <a:xfrm>
            <a:off x="8425603" y="642813"/>
            <a:ext cx="3030774" cy="1766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6718" t="29282" r="24205" b="26000"/>
          <a:stretch/>
        </p:blipFill>
        <p:spPr>
          <a:xfrm>
            <a:off x="8439242" y="2558560"/>
            <a:ext cx="3100661" cy="2118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4499" t="43059" r="22111" b="27825"/>
          <a:stretch/>
        </p:blipFill>
        <p:spPr>
          <a:xfrm>
            <a:off x="8510954" y="4904155"/>
            <a:ext cx="3112477" cy="15186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61645" t="66563" r="16296" b="21694"/>
          <a:stretch/>
        </p:blipFill>
        <p:spPr>
          <a:xfrm>
            <a:off x="3680067" y="775974"/>
            <a:ext cx="2337499" cy="16331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6472" t="21409" r="61237" b="59497"/>
          <a:stretch/>
        </p:blipFill>
        <p:spPr>
          <a:xfrm>
            <a:off x="5702655" y="2653725"/>
            <a:ext cx="2328711" cy="15948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42086" t="21916" r="38762" b="60181"/>
          <a:stretch/>
        </p:blipFill>
        <p:spPr>
          <a:xfrm>
            <a:off x="3962400" y="4769174"/>
            <a:ext cx="1682234" cy="18212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68361" t="18227" r="7263" b="61411"/>
          <a:stretch/>
        </p:blipFill>
        <p:spPr>
          <a:xfrm>
            <a:off x="6292502" y="726684"/>
            <a:ext cx="1738864" cy="1682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20764" t="66563" r="64170" b="21694"/>
          <a:stretch/>
        </p:blipFill>
        <p:spPr>
          <a:xfrm>
            <a:off x="3614309" y="2751877"/>
            <a:ext cx="1702328" cy="17412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35687" t="61569" r="34743" b="21048"/>
          <a:stretch/>
        </p:blipFill>
        <p:spPr>
          <a:xfrm>
            <a:off x="1024295" y="1515035"/>
            <a:ext cx="2443914" cy="16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2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34108"/>
            <a:ext cx="96012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3. </a:t>
            </a:r>
            <a:r>
              <a:rPr lang="ru-RU" sz="4000" dirty="0" smtClean="0"/>
              <a:t>Орнаментальные украшения и декор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42838" y="1864212"/>
            <a:ext cx="3100106" cy="3943335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35830" y="1864212"/>
            <a:ext cx="2465732" cy="3581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1231655"/>
            <a:ext cx="42291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7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917" y="287464"/>
            <a:ext cx="2671482" cy="6678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4. Буквы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197" t="1" r="20530" b="82"/>
          <a:stretch/>
        </p:blipFill>
        <p:spPr>
          <a:xfrm>
            <a:off x="1090622" y="2658922"/>
            <a:ext cx="1907931" cy="357846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5447" y="955335"/>
            <a:ext cx="4448175" cy="3001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0516" y="621400"/>
            <a:ext cx="3753693" cy="2706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396" y="3670013"/>
            <a:ext cx="3669934" cy="25673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9482" y="4284079"/>
            <a:ext cx="2600104" cy="19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17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В виде другого объекта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6317" t="10256" r="5930"/>
          <a:stretch/>
        </p:blipFill>
        <p:spPr>
          <a:xfrm>
            <a:off x="9328638" y="1314067"/>
            <a:ext cx="2264037" cy="274797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5269"/>
          <a:stretch/>
        </p:blipFill>
        <p:spPr>
          <a:xfrm>
            <a:off x="1104150" y="1855177"/>
            <a:ext cx="4448175" cy="2738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9803" t="33944" r="45045" b="477"/>
          <a:stretch/>
        </p:blipFill>
        <p:spPr>
          <a:xfrm>
            <a:off x="6172200" y="3731953"/>
            <a:ext cx="2884806" cy="27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6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378069"/>
            <a:ext cx="4264269" cy="6330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6.Под художника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708" t="42291" r="42284" b="994"/>
          <a:stretch/>
        </p:blipFill>
        <p:spPr>
          <a:xfrm>
            <a:off x="1116623" y="1203086"/>
            <a:ext cx="3822050" cy="229625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4816" t="7215" r="7116"/>
          <a:stretch/>
        </p:blipFill>
        <p:spPr>
          <a:xfrm>
            <a:off x="8687832" y="949569"/>
            <a:ext cx="3050930" cy="5342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37" t="-2723" r="14175" b="2723"/>
          <a:stretch/>
        </p:blipFill>
        <p:spPr>
          <a:xfrm flipH="1">
            <a:off x="6761285" y="509952"/>
            <a:ext cx="1629400" cy="2849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338" y="3833630"/>
            <a:ext cx="4722935" cy="266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96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958" y="281354"/>
            <a:ext cx="3855883" cy="742950"/>
          </a:xfrm>
        </p:spPr>
        <p:txBody>
          <a:bodyPr/>
          <a:lstStyle/>
          <a:p>
            <a:r>
              <a:rPr lang="ru-RU" dirty="0" smtClean="0"/>
              <a:t>7. Под эпоху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1136" y="1147396"/>
            <a:ext cx="4089525" cy="3053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25" y="4442393"/>
            <a:ext cx="3421360" cy="217844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576530" y="778118"/>
            <a:ext cx="3142913" cy="4488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269" y="2484441"/>
            <a:ext cx="2795955" cy="39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22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798" y="193431"/>
            <a:ext cx="4712677" cy="712177"/>
          </a:xfrm>
        </p:spPr>
        <p:txBody>
          <a:bodyPr/>
          <a:lstStyle/>
          <a:p>
            <a:r>
              <a:rPr lang="ru-RU" dirty="0" smtClean="0"/>
              <a:t>8. Под народность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2798" y="994071"/>
            <a:ext cx="4448175" cy="30146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219" y="994071"/>
            <a:ext cx="2381250" cy="23812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17" y="4265764"/>
            <a:ext cx="3323492" cy="23238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531" y="4324062"/>
            <a:ext cx="3063116" cy="20484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469" y="4313799"/>
            <a:ext cx="3994639" cy="2227779"/>
          </a:xfrm>
          <a:prstGeom prst="rect">
            <a:avLst/>
          </a:prstGeom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8597392" y="694592"/>
            <a:ext cx="3234489" cy="32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1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9714" y="290147"/>
            <a:ext cx="10480431" cy="69459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Какие приёмы использованы в стилизации яблока?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121" y="1183042"/>
            <a:ext cx="3623288" cy="2663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695" t="6213" r="7766" b="71597"/>
          <a:stretch/>
        </p:blipFill>
        <p:spPr>
          <a:xfrm>
            <a:off x="5723792" y="1213339"/>
            <a:ext cx="5074920" cy="13012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6996" t="3319" r="15194" b="7004"/>
          <a:stretch/>
        </p:blipFill>
        <p:spPr>
          <a:xfrm>
            <a:off x="5281343" y="2910701"/>
            <a:ext cx="2338755" cy="3092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3258" t="8654" r="11497" b="5676"/>
          <a:stretch/>
        </p:blipFill>
        <p:spPr>
          <a:xfrm>
            <a:off x="9796388" y="2707554"/>
            <a:ext cx="2004647" cy="2277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8373" t="4723" r="6224" b="7237"/>
          <a:stretch/>
        </p:blipFill>
        <p:spPr>
          <a:xfrm>
            <a:off x="1397121" y="4044463"/>
            <a:ext cx="2506664" cy="2483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531" y="4457160"/>
            <a:ext cx="1683923" cy="20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5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6286500" cy="6154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Список источников: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371600" y="1485899"/>
            <a:ext cx="9601200" cy="4932485"/>
          </a:xfrm>
        </p:spPr>
        <p:txBody>
          <a:bodyPr>
            <a:normAutofit/>
          </a:bodyPr>
          <a:lstStyle/>
          <a:p>
            <a:r>
              <a:rPr lang="ru-RU" dirty="0" smtClean="0"/>
              <a:t>Ломов С. П. Искусство. Изобразительное искусство. 6 </a:t>
            </a:r>
            <a:r>
              <a:rPr lang="ru-RU" dirty="0" err="1" smtClean="0"/>
              <a:t>кл</a:t>
            </a:r>
            <a:r>
              <a:rPr lang="ru-RU" dirty="0" smtClean="0"/>
              <a:t>. в 2ч. : учебник/ С. П. Ломов, М. В. Карамзина. – 2-е изд., М.: Дрофа, 2014.- 158 с.</a:t>
            </a:r>
          </a:p>
          <a:p>
            <a:r>
              <a:rPr lang="ru-RU" dirty="0"/>
              <a:t>А.В. ПРИЕМЫ СТИЛИЗАЦИИ ДЕКОРАТИВНОЙ КОМПОЗИЦИИ В ЖАНРЕ «НАТЮРМОРТ» // Научное сообщество студентов: МЕЖДИСЦИПЛИНАРНЫЕ ИССЛЕДОВАНИЯ: сб. ст. по мат. XLIV </a:t>
            </a:r>
            <a:r>
              <a:rPr lang="ru-RU" dirty="0" err="1"/>
              <a:t>междунар</a:t>
            </a:r>
            <a:r>
              <a:rPr lang="ru-RU" dirty="0"/>
              <a:t>. студ. науч.-</a:t>
            </a:r>
            <a:r>
              <a:rPr lang="ru-RU" dirty="0" err="1"/>
              <a:t>практ</a:t>
            </a:r>
            <a:r>
              <a:rPr lang="ru-RU" dirty="0"/>
              <a:t>. </a:t>
            </a:r>
            <a:r>
              <a:rPr lang="ru-RU" dirty="0" err="1"/>
              <a:t>конф</a:t>
            </a:r>
            <a:r>
              <a:rPr lang="ru-RU" dirty="0"/>
              <a:t>. № 9(44). URL: https://sibac.info/archive/meghdis/9(44).pdf (дата обращения: 26.02.2020)</a:t>
            </a:r>
          </a:p>
          <a:p>
            <a:r>
              <a:rPr lang="ru-RU" dirty="0"/>
              <a:t> Стилизация в декоративном </a:t>
            </a:r>
            <a:r>
              <a:rPr lang="ru-RU" dirty="0" smtClean="0"/>
              <a:t>искусстве</a:t>
            </a:r>
            <a:r>
              <a:rPr lang="en-US" dirty="0"/>
              <a:t> [</a:t>
            </a:r>
            <a:r>
              <a:rPr lang="ru-RU" dirty="0"/>
              <a:t>Электронный ресурс</a:t>
            </a:r>
            <a:r>
              <a:rPr lang="en-US" dirty="0"/>
              <a:t>]</a:t>
            </a:r>
            <a:r>
              <a:rPr lang="ru-RU" dirty="0"/>
              <a:t>.Режим доступа:</a:t>
            </a:r>
            <a:r>
              <a:rPr lang="ru-RU" dirty="0" smtClean="0"/>
              <a:t> </a:t>
            </a:r>
            <a:r>
              <a:rPr lang="ru-RU" u="sng" dirty="0">
                <a:hlinkClick r:id="rId2"/>
              </a:rPr>
              <a:t>https://</a:t>
            </a:r>
            <a:r>
              <a:rPr lang="ru-RU" u="sng" dirty="0" smtClean="0">
                <a:hlinkClick r:id="rId2"/>
              </a:rPr>
              <a:t>www.tvorchistvo.ru/stilizatsiya-v-risynke</a:t>
            </a:r>
            <a:r>
              <a:rPr lang="ru-RU" u="sng" dirty="0"/>
              <a:t> </a:t>
            </a:r>
            <a:r>
              <a:rPr lang="ru-RU" u="sng" dirty="0" smtClean="0"/>
              <a:t> </a:t>
            </a:r>
            <a:r>
              <a:rPr lang="ru-RU" dirty="0" smtClean="0"/>
              <a:t>Дата обращения 26.02.2020</a:t>
            </a:r>
          </a:p>
          <a:p>
            <a:r>
              <a:rPr lang="ru-RU" dirty="0"/>
              <a:t>Школа графического дизайна. </a:t>
            </a:r>
            <a:r>
              <a:rPr lang="ru-RU" dirty="0" smtClean="0"/>
              <a:t>Стилизация. </a:t>
            </a:r>
            <a:r>
              <a:rPr lang="en-US" dirty="0" smtClean="0"/>
              <a:t>[</a:t>
            </a:r>
            <a:r>
              <a:rPr lang="ru-RU" dirty="0" smtClean="0"/>
              <a:t>Электронный ресурс</a:t>
            </a:r>
            <a:r>
              <a:rPr lang="en-US" dirty="0" smtClean="0"/>
              <a:t>]</a:t>
            </a:r>
            <a:r>
              <a:rPr lang="ru-RU" dirty="0" smtClean="0"/>
              <a:t>.Режим доступа: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www.youtube.com/watch?v=S5bMPTU69FQ</a:t>
            </a:r>
            <a:r>
              <a:rPr lang="ru-RU" dirty="0" smtClean="0"/>
              <a:t> </a:t>
            </a:r>
            <a:r>
              <a:rPr lang="ru-RU" dirty="0"/>
              <a:t>Дата обращения 26.02.2020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8720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8315" y="228600"/>
            <a:ext cx="9601200" cy="720969"/>
          </a:xfrm>
        </p:spPr>
        <p:txBody>
          <a:bodyPr/>
          <a:lstStyle/>
          <a:p>
            <a:r>
              <a:rPr lang="ru-RU" dirty="0" smtClean="0"/>
              <a:t>Что нарисовал художник?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4500" y="1230923"/>
            <a:ext cx="4037363" cy="527538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28383" y="1468315"/>
            <a:ext cx="4625771" cy="46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3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8508" y="272562"/>
            <a:ext cx="9601200" cy="641838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 нарисовал художник?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66217" y="553845"/>
            <a:ext cx="4490991" cy="5961256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50401" y="1457396"/>
            <a:ext cx="4448175" cy="29951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989" y="4995496"/>
            <a:ext cx="5715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26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86862"/>
            <a:ext cx="9601200" cy="1336430"/>
          </a:xfrm>
        </p:spPr>
        <p:txBody>
          <a:bodyPr>
            <a:normAutofit/>
          </a:bodyPr>
          <a:lstStyle/>
          <a:p>
            <a:r>
              <a:rPr lang="ru-RU" dirty="0" smtClean="0"/>
              <a:t>Кого вы видите на изображении? </a:t>
            </a:r>
            <a:br>
              <a:rPr lang="ru-RU" dirty="0" smtClean="0"/>
            </a:br>
            <a:r>
              <a:rPr lang="ru-RU" dirty="0" smtClean="0"/>
              <a:t>Чем отличаются эти изображения?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72196" y="2235083"/>
            <a:ext cx="5080165" cy="3259121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71600" y="2147653"/>
            <a:ext cx="4738322" cy="371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316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830" y="404446"/>
            <a:ext cx="9012116" cy="659423"/>
          </a:xfrm>
        </p:spPr>
        <p:txBody>
          <a:bodyPr>
            <a:normAutofit fontScale="90000"/>
          </a:bodyPr>
          <a:lstStyle/>
          <a:p>
            <a:r>
              <a:rPr lang="ru-RU" dirty="0"/>
              <a:t>Кого вы видите на изображении? </a:t>
            </a:r>
            <a:br>
              <a:rPr lang="ru-RU" dirty="0"/>
            </a:br>
            <a:r>
              <a:rPr lang="ru-RU" dirty="0"/>
              <a:t>Чем отличаются эти изображения?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0605" y="1863968"/>
            <a:ext cx="3417049" cy="454932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50830" y="1863968"/>
            <a:ext cx="3625515" cy="45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67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298938"/>
            <a:ext cx="9601200" cy="694592"/>
          </a:xfrm>
        </p:spPr>
        <p:txBody>
          <a:bodyPr/>
          <a:lstStyle/>
          <a:p>
            <a:r>
              <a:rPr lang="ru-RU" dirty="0" smtClean="0"/>
              <a:t>Стилизация – это…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300" y="4976446"/>
            <a:ext cx="9601200" cy="1600200"/>
          </a:xfrm>
        </p:spPr>
        <p:txBody>
          <a:bodyPr/>
          <a:lstStyle/>
          <a:p>
            <a:r>
              <a:rPr lang="ru-RU" dirty="0"/>
              <a:t>Стилизация – это декоративное обобщение и подчёркивание характерных особенностей формы предметов с помощью ряда условных приёмов</a:t>
            </a:r>
            <a:r>
              <a:rPr lang="ru-RU" dirty="0" smtClean="0"/>
              <a:t>.</a:t>
            </a:r>
          </a:p>
          <a:p>
            <a:r>
              <a:rPr lang="ru-RU" dirty="0"/>
              <a:t>Стилизация – это упрощение без потери узнаваемости.</a:t>
            </a:r>
          </a:p>
          <a:p>
            <a:r>
              <a:rPr lang="ru-RU" dirty="0"/>
              <a:t>Стилизация – это имитация какого-то стиля.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23" y="1250599"/>
            <a:ext cx="5134478" cy="3468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346" y="1250599"/>
            <a:ext cx="5423604" cy="1610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60608"/>
          <a:stretch/>
        </p:blipFill>
        <p:spPr>
          <a:xfrm>
            <a:off x="7050439" y="3046229"/>
            <a:ext cx="4247418" cy="167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93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16523"/>
            <a:ext cx="9601200" cy="6682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Приёмы стилизации: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327638"/>
            <a:ext cx="4985238" cy="5416062"/>
          </a:xfrm>
        </p:spPr>
        <p:txBody>
          <a:bodyPr>
            <a:normAutofit/>
          </a:bodyPr>
          <a:lstStyle/>
          <a:p>
            <a:r>
              <a:rPr lang="ru-RU" sz="2800" dirty="0"/>
              <a:t>Силуэт</a:t>
            </a:r>
          </a:p>
          <a:p>
            <a:r>
              <a:rPr lang="ru-RU" sz="2800" dirty="0"/>
              <a:t>Геометрические формы</a:t>
            </a:r>
          </a:p>
          <a:p>
            <a:r>
              <a:rPr lang="ru-RU" sz="2800" dirty="0"/>
              <a:t>Линия</a:t>
            </a:r>
          </a:p>
          <a:p>
            <a:r>
              <a:rPr lang="ru-RU" sz="2800" dirty="0"/>
              <a:t>Орнаментальные украшения и декор</a:t>
            </a:r>
          </a:p>
          <a:p>
            <a:r>
              <a:rPr lang="ru-RU" sz="2800" dirty="0"/>
              <a:t>Буквы</a:t>
            </a:r>
          </a:p>
          <a:p>
            <a:r>
              <a:rPr lang="ru-RU" sz="2800" dirty="0"/>
              <a:t>В виде другого объекта</a:t>
            </a:r>
          </a:p>
          <a:p>
            <a:r>
              <a:rPr lang="ru-RU" sz="2800" dirty="0"/>
              <a:t>Под художника, эпоху, народность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337" y="880913"/>
            <a:ext cx="1643641" cy="1565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437" y="682759"/>
            <a:ext cx="1654284" cy="2208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1360" t="18961" r="23224" b="25077"/>
          <a:stretch/>
        </p:blipFill>
        <p:spPr>
          <a:xfrm>
            <a:off x="8050186" y="3184280"/>
            <a:ext cx="1666678" cy="23295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0919" t="10439" r="16959" b="14036"/>
          <a:stretch/>
        </p:blipFill>
        <p:spPr>
          <a:xfrm>
            <a:off x="10203180" y="735387"/>
            <a:ext cx="1526393" cy="2110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3201" y="2788845"/>
            <a:ext cx="1347995" cy="18534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587" y="3084911"/>
            <a:ext cx="1876425" cy="2428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6968" y="4985238"/>
            <a:ext cx="1671010" cy="16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52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04446"/>
            <a:ext cx="96012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1. Силуэт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65" t="8674" r="10148" b="6711"/>
          <a:stretch/>
        </p:blipFill>
        <p:spPr>
          <a:xfrm>
            <a:off x="2057400" y="1230922"/>
            <a:ext cx="4711894" cy="4941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428" y="1503484"/>
            <a:ext cx="3755155" cy="43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60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989" y="404446"/>
            <a:ext cx="9601200" cy="6770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2. Геометрические формы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258643" y="1336430"/>
            <a:ext cx="3544827" cy="505557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31380" y="1336430"/>
            <a:ext cx="3343275" cy="314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304" y="4303833"/>
            <a:ext cx="3253521" cy="2350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61593" t="10009" r="3039" b="44915"/>
          <a:stretch/>
        </p:blipFill>
        <p:spPr>
          <a:xfrm>
            <a:off x="8644304" y="1457972"/>
            <a:ext cx="3179686" cy="21637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644304" y="1443318"/>
            <a:ext cx="463837" cy="519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932" t="57833" r="53816"/>
          <a:stretch/>
        </p:blipFill>
        <p:spPr>
          <a:xfrm>
            <a:off x="5836022" y="4647085"/>
            <a:ext cx="1676401" cy="18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0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254</TotalTime>
  <Words>219</Words>
  <Application>Microsoft Office PowerPoint</Application>
  <PresentationFormat>Широкоэкранный</PresentationFormat>
  <Paragraphs>36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Franklin Gothic Book</vt:lpstr>
      <vt:lpstr>Crop</vt:lpstr>
      <vt:lpstr>Приёмы стилизации</vt:lpstr>
      <vt:lpstr>Что нарисовал художник?</vt:lpstr>
      <vt:lpstr>Что нарисовал художник?</vt:lpstr>
      <vt:lpstr>Кого вы видите на изображении?  Чем отличаются эти изображения?</vt:lpstr>
      <vt:lpstr>Кого вы видите на изображении?  Чем отличаются эти изображения?</vt:lpstr>
      <vt:lpstr>Стилизация – это…</vt:lpstr>
      <vt:lpstr>Приёмы стилизации:</vt:lpstr>
      <vt:lpstr>1. Силуэт</vt:lpstr>
      <vt:lpstr>2. Геометрические формы</vt:lpstr>
      <vt:lpstr>3. Линия</vt:lpstr>
      <vt:lpstr>3. Орнаментальные украшения и декор</vt:lpstr>
      <vt:lpstr>4. Буквы</vt:lpstr>
      <vt:lpstr>5. В виде другого объекта</vt:lpstr>
      <vt:lpstr>6.Под художника </vt:lpstr>
      <vt:lpstr>7. Под эпоху</vt:lpstr>
      <vt:lpstr>8. Под народность</vt:lpstr>
      <vt:lpstr>Какие приёмы использованы в стилизации яблока?</vt:lpstr>
      <vt:lpstr>Список источников: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Приёмы стилизации</dc:title>
  <dc:creator>Елена Преина</dc:creator>
  <cp:lastModifiedBy>Елена Преина</cp:lastModifiedBy>
  <cp:revision>19</cp:revision>
  <dcterms:created xsi:type="dcterms:W3CDTF">2020-02-26T14:15:24Z</dcterms:created>
  <dcterms:modified xsi:type="dcterms:W3CDTF">2020-02-26T18:29:35Z</dcterms:modified>
</cp:coreProperties>
</file>