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BE54-A522-4E25-B0A9-15464927B84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F07C-814F-4968-966C-39483DD6E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07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BE54-A522-4E25-B0A9-15464927B84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F07C-814F-4968-966C-39483DD6E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3689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052BE54-A522-4E25-B0A9-15464927B84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CBCF07C-814F-4968-966C-39483DD6E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5540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BE54-A522-4E25-B0A9-15464927B84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F07C-814F-4968-966C-39483DD6E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1325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52BE54-A522-4E25-B0A9-15464927B84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BCF07C-814F-4968-966C-39483DD6E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68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BE54-A522-4E25-B0A9-15464927B84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F07C-814F-4968-966C-39483DD6E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5110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BE54-A522-4E25-B0A9-15464927B84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F07C-814F-4968-966C-39483DD6E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1066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BE54-A522-4E25-B0A9-15464927B84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F07C-814F-4968-966C-39483DD6E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6405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BE54-A522-4E25-B0A9-15464927B84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F07C-814F-4968-966C-39483DD6E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1704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BE54-A522-4E25-B0A9-15464927B84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F07C-814F-4968-966C-39483DD6E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923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BE54-A522-4E25-B0A9-15464927B84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F07C-814F-4968-966C-39483DD6E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7530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052BE54-A522-4E25-B0A9-15464927B848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CBCF07C-814F-4968-966C-39483DD6E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85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ll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60000"/>
            <a:lumOff val="4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A0C72-0CC1-4736-A713-3F174A0A1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" y="713500"/>
            <a:ext cx="11247120" cy="1739347"/>
          </a:xfrm>
        </p:spPr>
        <p:txBody>
          <a:bodyPr/>
          <a:lstStyle/>
          <a:p>
            <a:r>
              <a:rPr lang="ru-RU" dirty="0"/>
              <a:t>Радость православной веры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5BA168-318A-4133-ADBB-15F59252B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3761B5-0F6B-4D76-AA66-D501DB2FB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67" y="1760982"/>
            <a:ext cx="571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1107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91FD7-B00B-40FF-A18B-11EA34D8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Изображение выглядит как мужчина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97780E05-2668-4E17-969A-38D0CE8F9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59" y="1038556"/>
            <a:ext cx="6579626" cy="506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7DB6DAC-82C4-4C42-AE20-BCBD38E3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Изображение выглядит как цветок, стол, внутренний, расте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6013404-38F0-4A38-BFE8-F7AFD2446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7910" y="467056"/>
            <a:ext cx="5522626" cy="63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0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7295B-D595-4FDA-B823-DC6A38CE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физминутка</a:t>
            </a:r>
            <a:endParaRPr lang="ru-RU" dirty="0"/>
          </a:p>
        </p:txBody>
      </p:sp>
      <p:pic>
        <p:nvPicPr>
          <p:cNvPr id="6" name="Объект 5" descr="Изображение выглядит как внутренни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EF5FBF8-1358-4FA1-AC14-6E203E889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57" y="1318025"/>
            <a:ext cx="7234189" cy="553997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8BAA9ED-A441-406E-B068-90B59A357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047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8B576-E364-469F-9D3F-4769E142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Практическое задание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592FBA6-2912-49CB-A01B-A270DF37E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2" y="2020839"/>
            <a:ext cx="3632090" cy="41148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6633952-60B1-45CE-8C0C-9EB316AB1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1583" y="2513246"/>
            <a:ext cx="4885968" cy="343231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Выбрать фон для росписи и закрасить работу;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Наметить карандашом рисунок вашей росписи;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Расписать яйцо.</a:t>
            </a:r>
          </a:p>
        </p:txBody>
      </p:sp>
    </p:spTree>
    <p:extLst>
      <p:ext uri="{BB962C8B-B14F-4D97-AF65-F5344CB8AC3E}">
        <p14:creationId xmlns:p14="http://schemas.microsoft.com/office/powerpoint/2010/main" val="650236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3D86C670-3963-42DA-889B-72B03F0E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C00000"/>
                </a:solidFill>
              </a:rPr>
              <a:t>Игры с пасхальными яйцами</a:t>
            </a:r>
            <a:r>
              <a:rPr lang="ru-RU" altLang="ru-RU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FB448A9F-6F8F-45C4-A85A-C942EB0067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5364" name="Рисунок 4">
            <a:extLst>
              <a:ext uri="{FF2B5EF4-FFF2-40B4-BE49-F238E27FC236}">
                <a16:creationId xmlns:a16="http://schemas.microsoft.com/office/drawing/2014/main" id="{5245E073-A224-413C-A458-B6E1333D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2011680"/>
            <a:ext cx="4071938" cy="4500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Содержимое 5">
            <a:extLst>
              <a:ext uri="{FF2B5EF4-FFF2-40B4-BE49-F238E27FC236}">
                <a16:creationId xmlns:a16="http://schemas.microsoft.com/office/drawing/2014/main" id="{557813EE-7BCD-4395-8496-08028C67BAE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1778" y="2011680"/>
            <a:ext cx="4210050" cy="442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9963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C56AB-7C19-445B-88F3-0F6A574E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 урока</a:t>
            </a:r>
          </a:p>
        </p:txBody>
      </p:sp>
      <p:pic>
        <p:nvPicPr>
          <p:cNvPr id="6" name="Объект 5" descr="Изображение выглядит как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5FC966F7-C4ED-4D8F-B54A-6C439E26F2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7" y="2011680"/>
            <a:ext cx="4754562" cy="274052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4D449BA-8C31-428B-98CC-E2C003615A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А какие традиции Пасхи вам особенно понравились и запомнились?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Какие Пасхальные традиции есть в вашей семье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О чем в первую очередь вам захочется рассказать родителям?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621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484DA-5AF2-4F77-94F7-18D77F67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9B1457-04F0-401E-8604-ECBA88971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302" y="2367584"/>
            <a:ext cx="10569314" cy="4206240"/>
          </a:xfrm>
        </p:spPr>
        <p:txBody>
          <a:bodyPr/>
          <a:lstStyle/>
          <a:p>
            <a:r>
              <a:rPr lang="ru-RU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Узнать, как празднуют Пасху в других странах.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F878AD-6267-47CE-97D6-E60C9FACD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75180"/>
            <a:ext cx="4955321" cy="3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0581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E117D39-71B1-4881-807E-B5DDB2E0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ADDF23-6D7C-47E2-BED8-BA889B633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799" y="1930400"/>
            <a:ext cx="8156713" cy="428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Дорогие ребята, пусть на нашем пути встречается много людей, которым бы мы хотели сказать "Христос воскрес!" и в ответ услышать "Воистину воскрес!".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C37EC9-4FF9-47FE-96A1-894512AF6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082" y="3233981"/>
            <a:ext cx="8027740" cy="39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65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22A19-94C0-4318-999A-B1D432325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Христианские праздники</a:t>
            </a:r>
          </a:p>
        </p:txBody>
      </p:sp>
      <p:pic>
        <p:nvPicPr>
          <p:cNvPr id="5" name="Объект 4" descr="Изображение выглядит как стол, внутренний, кукла, игруш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AEE0EA2-3962-4A3F-895A-514B38AE6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9" y="1792936"/>
            <a:ext cx="4773758" cy="4206875"/>
          </a:xfrm>
        </p:spPr>
      </p:pic>
      <p:pic>
        <p:nvPicPr>
          <p:cNvPr id="7" name="Рисунок 6" descr="Изображение выглядит как объект, дерево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064FA79-53B4-46E1-8787-84B8A72F8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42" y="2365424"/>
            <a:ext cx="3405918" cy="3324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001522-A7FF-4B6B-B273-793F5CB03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95" y="2757309"/>
            <a:ext cx="3106462" cy="31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610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9B5251-0CDF-4977-9565-C3914108C6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887812"/>
            <a:ext cx="1218895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F4F2EC-D18D-4FE3-80C8-D1C65CF7BD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F2D561-BB2B-47F7-8718-D3E7275C1C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09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8A5E5C-1E2B-4FBE-93CF-B239CC012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6" y="1632143"/>
            <a:ext cx="3374654" cy="35522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F3D526-7FFA-4FE3-B052-2D4D196CC7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2049864"/>
            <a:ext cx="7561006" cy="23312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7BBC0-1619-44C7-8227-7005A737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246" y="2194559"/>
            <a:ext cx="6905666" cy="2055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6000" spc="150" dirty="0"/>
              <a:t>Пасха</a:t>
            </a:r>
            <a:endParaRPr lang="en-US" sz="6000" spc="150" dirty="0"/>
          </a:p>
        </p:txBody>
      </p:sp>
    </p:spTree>
    <p:extLst>
      <p:ext uri="{BB962C8B-B14F-4D97-AF65-F5344CB8AC3E}">
        <p14:creationId xmlns:p14="http://schemas.microsoft.com/office/powerpoint/2010/main" val="26980435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5D88972-577F-4597-A50E-08D5FB934D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440DBC-F94A-41A2-A2DB-F4B68F9AA8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Объект 4" descr="Изображение выглядит как дерево, внешний, вода, забо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5CFE4E1-8C8C-447C-8D00-416DBC778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3" r="2" b="2"/>
          <a:stretch/>
        </p:blipFill>
        <p:spPr>
          <a:xfrm>
            <a:off x="5262368" y="598634"/>
            <a:ext cx="6283602" cy="5619286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2A5130D-812A-4D3F-B787-51FB06F0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«Весна»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AE0F688-C96A-408A-9806-2F08A9BC1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47507" y="5409028"/>
            <a:ext cx="4712677" cy="1448972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 err="1">
                <a:solidFill>
                  <a:srgbClr val="C00000"/>
                </a:solidFill>
              </a:rPr>
              <a:t>Исаак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Ильич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Левитан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«Весна»</a:t>
            </a:r>
          </a:p>
          <a:p>
            <a:pPr algn="r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1897 г.</a:t>
            </a:r>
          </a:p>
        </p:txBody>
      </p:sp>
    </p:spTree>
    <p:extLst>
      <p:ext uri="{BB962C8B-B14F-4D97-AF65-F5344CB8AC3E}">
        <p14:creationId xmlns:p14="http://schemas.microsoft.com/office/powerpoint/2010/main" val="2806832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стол, торт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6C6F065-7F3D-4170-BBB6-3FFE41653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b="385"/>
          <a:stretch/>
        </p:blipFill>
        <p:spPr>
          <a:xfrm>
            <a:off x="6245062" y="1933271"/>
            <a:ext cx="5789102" cy="398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7A990-207C-4BDA-9870-B0013D6D6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Пасхальный стол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F99B452-FA30-4709-AE54-5AD6D95EC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9" y="1918259"/>
            <a:ext cx="2857500" cy="28575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39ADA20-E9B1-45C3-AB3E-D213EEFA7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F3A556-54C0-4A3F-B951-BCBD6FC25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61" y="1918259"/>
            <a:ext cx="4682808" cy="492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4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E3A8D-1DA6-4205-AEB5-098F1C59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32EB3B-3F25-42F9-9920-C4C5B750A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708DA9-3958-49E2-A866-8BD9DFBA5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F69DD-4FF6-4A61-82C2-2C08CD001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40" y="215887"/>
            <a:ext cx="8682037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335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083CF-5343-47E8-99D7-C37AB219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Пасхальные яйца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8C3423-7508-4DF4-A0CE-C790AC02A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944" y="2147486"/>
            <a:ext cx="6126480" cy="41148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Яичко олицетворяет начало новой жизни.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B9597-4EE1-4BC5-B824-93D82D532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BC81DD-2D06-4C2C-B74C-C32BE7E76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59" y="2564172"/>
            <a:ext cx="4771760" cy="3698114"/>
          </a:xfrm>
          <a:prstGeom prst="rect">
            <a:avLst/>
          </a:prstGeom>
        </p:spPr>
      </p:pic>
      <p:pic>
        <p:nvPicPr>
          <p:cNvPr id="7" name="Picture 13" descr="jajtsa27">
            <a:extLst>
              <a:ext uri="{FF2B5EF4-FFF2-40B4-BE49-F238E27FC236}">
                <a16:creationId xmlns:a16="http://schemas.microsoft.com/office/drawing/2014/main" id="{3C53A308-E370-4351-BE0C-346871FD4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1026"/>
            <a:ext cx="3280613" cy="38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326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214F5-1BED-4853-8ED2-3F1F9C0A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мы на пасху красим яйца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35F191-952A-4444-B220-B8CCACB52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80194" y="2147486"/>
            <a:ext cx="5209229" cy="4114800"/>
          </a:xfrm>
        </p:spPr>
        <p:txBody>
          <a:bodyPr>
            <a:normAutofit lnSpcReduction="10000"/>
          </a:bodyPr>
          <a:lstStyle/>
          <a:p>
            <a:r>
              <a:rPr lang="ru-RU" sz="28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Мари́я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Магдали́на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— последовательница Иисуса Христа, христианская святая, мироносица, которая, согласно евангельскому тексту, следовала за Христом, присутствовала при Его Распятии и была первой из людей, удостоившейся явления Воскресшего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10" name="Рисунок 9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7BA86F1-ECC2-47C6-821F-D7D01023A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78" y="1876472"/>
            <a:ext cx="3667760" cy="4532762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04ED62DE-7873-4F67-B4A9-F0893D899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1381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6E219-276C-4DAC-B28D-EBAD3097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люди украшали пасхальные яйца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7E568FC-0BE3-4383-9598-48C1BA63B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8" y="2335238"/>
            <a:ext cx="3009185" cy="233211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F6151DD-64DE-464E-95AE-F5CB218C8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1509" y="4753140"/>
            <a:ext cx="3014965" cy="623849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Крашенки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E76F94F-9A1B-40CE-B0C3-165BB4881576}"/>
              </a:ext>
            </a:extLst>
          </p:cNvPr>
          <p:cNvSpPr txBox="1">
            <a:spLocks/>
          </p:cNvSpPr>
          <p:nvPr/>
        </p:nvSpPr>
        <p:spPr>
          <a:xfrm>
            <a:off x="6094959" y="2364071"/>
            <a:ext cx="3014965" cy="77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Писанки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7F762F-1407-4B48-84B2-321529E68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526" y="3164392"/>
            <a:ext cx="2171700" cy="2857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A3B724-DD5B-4CCD-AA2D-B86CE7914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156">
            <a:off x="7602441" y="2400079"/>
            <a:ext cx="2920635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273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141</TotalTime>
  <Words>175</Words>
  <Application>Microsoft Office PowerPoint</Application>
  <PresentationFormat>Широкоэкранный</PresentationFormat>
  <Paragraphs>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Comic Sans MS</vt:lpstr>
      <vt:lpstr>Corbel</vt:lpstr>
      <vt:lpstr>Wingdings</vt:lpstr>
      <vt:lpstr>Окаймление</vt:lpstr>
      <vt:lpstr>Радость православной веры</vt:lpstr>
      <vt:lpstr>Христианские праздники</vt:lpstr>
      <vt:lpstr>Пасха</vt:lpstr>
      <vt:lpstr>«Весна»</vt:lpstr>
      <vt:lpstr>Пасхальный стол</vt:lpstr>
      <vt:lpstr>Презентация PowerPoint</vt:lpstr>
      <vt:lpstr>Пасхальные яйца</vt:lpstr>
      <vt:lpstr>Почему мы на пасху красим яйца</vt:lpstr>
      <vt:lpstr>Как люди украшали пасхальные яйца</vt:lpstr>
      <vt:lpstr>Презентация PowerPoint</vt:lpstr>
      <vt:lpstr>физминутка</vt:lpstr>
      <vt:lpstr>Практическое задание</vt:lpstr>
      <vt:lpstr>Игры с пасхальными яйцами.</vt:lpstr>
      <vt:lpstr>Итог урока</vt:lpstr>
      <vt:lpstr>Домашнее задание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Соловьева</dc:creator>
  <cp:lastModifiedBy>Валерия Соловьева</cp:lastModifiedBy>
  <cp:revision>17</cp:revision>
  <dcterms:created xsi:type="dcterms:W3CDTF">2018-03-20T08:55:35Z</dcterms:created>
  <dcterms:modified xsi:type="dcterms:W3CDTF">2018-03-20T12:54:57Z</dcterms:modified>
</cp:coreProperties>
</file>