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511" r:id="rId2"/>
    <p:sldId id="513" r:id="rId3"/>
    <p:sldId id="538" r:id="rId4"/>
    <p:sldId id="543" r:id="rId5"/>
    <p:sldId id="524" r:id="rId6"/>
    <p:sldId id="515" r:id="rId7"/>
    <p:sldId id="527" r:id="rId8"/>
    <p:sldId id="544" r:id="rId9"/>
    <p:sldId id="523" r:id="rId10"/>
    <p:sldId id="516" r:id="rId11"/>
    <p:sldId id="537" r:id="rId12"/>
    <p:sldId id="542" r:id="rId13"/>
    <p:sldId id="525" r:id="rId14"/>
    <p:sldId id="517" r:id="rId15"/>
    <p:sldId id="539" r:id="rId16"/>
    <p:sldId id="550" r:id="rId17"/>
    <p:sldId id="552" r:id="rId18"/>
    <p:sldId id="548" r:id="rId19"/>
    <p:sldId id="547" r:id="rId20"/>
    <p:sldId id="549" r:id="rId21"/>
    <p:sldId id="553" r:id="rId22"/>
    <p:sldId id="554" r:id="rId23"/>
    <p:sldId id="555" r:id="rId24"/>
    <p:sldId id="556" r:id="rId25"/>
    <p:sldId id="557" r:id="rId26"/>
    <p:sldId id="558" r:id="rId27"/>
    <p:sldId id="55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8" autoAdjust="0"/>
    <p:restoredTop sz="94541"/>
  </p:normalViewPr>
  <p:slideViewPr>
    <p:cSldViewPr snapToGrid="0" snapToObjects="1">
      <p:cViewPr varScale="1">
        <p:scale>
          <a:sx n="121" d="100"/>
          <a:sy n="121" d="100"/>
        </p:scale>
        <p:origin x="4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80874-D2C5-064F-9A72-76D0724DDB35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30F74-B6F5-A446-87A6-1B50C391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4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05F4F-3DB4-1249-96DA-E5C2731C9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603F23-D10B-7C45-B9FC-88E0FCAC4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056A1-C5D0-FD49-AA93-2700A7D6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E69E9-7ADD-7649-BBBE-E6A128B6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037E57-DAF4-964E-A987-763DF5698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6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BD54D-1C9F-FD44-852F-880425D5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712C51-8240-BA4A-80CE-2F944F42C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02573F-490C-594E-98EC-78367C46B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D57E9-7BF0-334A-B294-779A4F197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B2D427-6F7F-DE43-BA8D-CB376130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87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16A97A-AFFD-5E4B-979B-286997C8A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B0178F-EE26-664D-8397-4E2C3C6BD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6534B-B964-9443-A1E3-134ADC1A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6BC1A1-85DA-2446-AF62-11DD82A0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666A7-3CEE-3B41-9939-DDF3E635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92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627C7-F1C7-A641-ADE9-CA7EFBE80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40FB37-F24B-9C44-9944-EA4425AE3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FC7588-2488-1B4C-B511-060984A5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0558A6-C912-C845-BA68-00A6B382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22D50D-46F9-1E40-AD68-FD1F9684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35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D649-DC5F-5E46-A4A5-7DCD84FD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4DBC64-0D39-0448-A943-4FF7CB3A5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8A1A8-9248-B64B-B27D-411CAE576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323E29-2EE5-9440-B355-04D0B94FE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DE804C-29A4-D043-8055-184F57A0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01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D9CF3-8E36-F348-A246-154E9FB3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B467E9-6A9F-8D4C-A97E-896DFECFB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1FCE16-D43D-844F-A0F9-37284ACD3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31E46-5DD1-E346-9FAD-0CD83F0B1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5A6FD2-DAC0-3B4F-ACDC-99B836FE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04C9A9-5C74-5E45-820B-87B00988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1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3441C-B246-BF45-A977-4C1766B4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0F4BF-BA47-4344-B577-BD71E0A8D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18F322-F0F7-4A4C-BDFE-93C271D31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CAF9BE-B3AE-2049-9FD6-D45FBBAAB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A3D238-A334-AA44-8159-A591F1BA27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233FB9-C89A-A14E-BC23-2BAB2F62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541FF1-2BE7-0E4B-871B-AF2A2D641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52948A8-36E3-ED44-826F-F1B7749D4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34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8A911-AF24-4C4B-B4D2-5804ABBC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0CFA1-2DCB-0242-A1C8-5FF0EA319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6CE35F-F43A-A044-8BEA-0E42B3AC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D33C7-B228-B546-B535-93C496B9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23CF87-6E58-B741-A4DF-74D463E1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2B233B-EC97-3D42-BF8D-380202ACB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FA3024-6AD0-F942-B54F-8719A8A7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8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F74CB-BBE3-834A-BAA6-06CB256A5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7D0E3-71B9-AB4D-AE25-E73355F99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33C1F-7265-7444-88CD-AACBD643A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00DE40-15BC-A140-9A25-CD8897F3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937EC6-70A5-AB4A-AE36-DE9DFBCC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C7B513-FBEC-D143-AF99-E70C6F35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5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393B3-5034-8444-8FFE-450E0956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DAF4AC-FA08-634C-AD20-F6F54139B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44900E-7C59-6F48-A273-DC5F7502E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224CC1-6806-3F41-A628-2B759A374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0EA5B4-373E-3943-9167-4BCA25E9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C4EED7-0F40-624F-BF5E-97170090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33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BC5DB-4D89-C346-8B9E-14EC5873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CF6D99-D967-AA47-B9CC-A356E7528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545CC7-FF9B-894A-A4B7-09C074F52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19FA9-6F36-AB45-890C-AA1227C208C7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EF4523-9DDD-DE48-A818-68925437F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130E51-6AC4-E54E-8412-B93F6D9E0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D44D4-2F50-B843-AA0C-C0AB7E5B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25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39.jpg"/><Relationship Id="rId5" Type="http://schemas.microsoft.com/office/2007/relationships/media" Target="../media/media3.m4a"/><Relationship Id="rId10" Type="http://schemas.openxmlformats.org/officeDocument/2006/relationships/image" Target="../media/image3.jpg"/><Relationship Id="rId4" Type="http://schemas.openxmlformats.org/officeDocument/2006/relationships/audio" Target="../media/media2.m4a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2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Юрич\Desktop\фото для аттестации\для проверки\2174963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351" y="798005"/>
            <a:ext cx="4190217" cy="23539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08204-6362-4146-AA4E-E0A7992A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895" y="1506681"/>
            <a:ext cx="2687243" cy="28950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F50381-89B2-4B4D-B47A-C283C979A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758" y="3553146"/>
            <a:ext cx="4689856" cy="3123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73F68F-9048-674E-890C-BB9F6E5E17AC}"/>
              </a:ext>
            </a:extLst>
          </p:cNvPr>
          <p:cNvSpPr txBox="1"/>
          <p:nvPr/>
        </p:nvSpPr>
        <p:spPr>
          <a:xfrm>
            <a:off x="4452701" y="798005"/>
            <a:ext cx="45011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мир искусства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17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50" y="189114"/>
            <a:ext cx="10424096" cy="17281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 – </a:t>
            </a:r>
            <a:r>
              <a:rPr lang="ru-RU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</a:t>
            </a:r>
            <a:r>
              <a:rPr lang="ru-RU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неодушевленных предметов, размещенных в бытовой среде (предметы обихода, цветов, плодов, дичи, выловленной рыбы) </a:t>
            </a:r>
            <a:endParaRPr lang="ru-RU" sz="3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Юрич\Desktop\фото для аттестации\для проверки\0d91ac832f6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3659" y="1916833"/>
            <a:ext cx="7243288" cy="48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Юрич\Desktop\фото для аттестации\для проверки\космос\535b22710e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50" y="3861049"/>
            <a:ext cx="2663967" cy="28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51301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из предложенных картин относятся к натюрморту?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8"/>
          <a:stretch/>
        </p:blipFill>
        <p:spPr>
          <a:xfrm>
            <a:off x="466189" y="1071648"/>
            <a:ext cx="4538948" cy="29228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26" y="1557685"/>
            <a:ext cx="3691046" cy="4065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151" y="1333096"/>
            <a:ext cx="2923375" cy="3611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9" y="4203032"/>
            <a:ext cx="4538948" cy="241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4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144" y="1447800"/>
            <a:ext cx="9997440" cy="514955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82296" indent="0" algn="ctr">
              <a:buNone/>
            </a:pP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Если видишь что с картины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Смотрит кто-нибудь на нас.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принц в плаще старинном,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Лётчик, или балерина,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Колька - твой сосед,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Обязательно картина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Называется ...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0" y="3573017"/>
            <a:ext cx="2885239" cy="313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</a:t>
            </a:r>
          </a:p>
        </p:txBody>
      </p:sp>
      <p:pic>
        <p:nvPicPr>
          <p:cNvPr id="17410" name="Picture 2" descr="C:\Users\Юрич\Desktop\фото для аттестации\для проверки\2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143" y="1540387"/>
            <a:ext cx="6737200" cy="50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678" y="313474"/>
            <a:ext cx="10465163" cy="1301006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r>
              <a:rPr lang="ru-RU" sz="4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- </a:t>
            </a:r>
            <a:r>
              <a:rPr lang="ru-RU" sz="33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– это жанр, посвященный изображению человека или группы людей.</a:t>
            </a:r>
            <a:endParaRPr lang="ru-RU" sz="3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Юрич\Desktop\фото для аттестации\для проверки\f061f905c01c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499" y="1743464"/>
            <a:ext cx="4512501" cy="42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Юрич\Desktop\фото для аттестации\для проверки\космос\535b22710e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653137"/>
            <a:ext cx="1936103" cy="21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93" y="1235662"/>
            <a:ext cx="4664180" cy="552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2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778" y="-70531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«лишнюю» картину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" y="944646"/>
            <a:ext cx="4523874" cy="320057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79" y="3760264"/>
            <a:ext cx="5221574" cy="31105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2" y="4249557"/>
            <a:ext cx="4138864" cy="26084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77" y="506985"/>
            <a:ext cx="2927367" cy="31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8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293910"/>
            <a:ext cx="6268453" cy="1325563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музыки!»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3" y="1586735"/>
            <a:ext cx="9833809" cy="5022521"/>
          </a:xfrm>
        </p:spPr>
      </p:pic>
    </p:spTree>
    <p:extLst>
      <p:ext uri="{BB962C8B-B14F-4D97-AF65-F5344CB8AC3E}">
        <p14:creationId xmlns:p14="http://schemas.microsoft.com/office/powerpoint/2010/main" val="293608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2" y="1433814"/>
            <a:ext cx="9304420" cy="51287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2592" y="324671"/>
            <a:ext cx="93590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внимательно на картинку.</a:t>
            </a:r>
          </a:p>
          <a:p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изображенные предметы?</a:t>
            </a:r>
          </a:p>
        </p:txBody>
      </p:sp>
    </p:spTree>
    <p:extLst>
      <p:ext uri="{BB962C8B-B14F-4D97-AF65-F5344CB8AC3E}">
        <p14:creationId xmlns:p14="http://schemas.microsoft.com/office/powerpoint/2010/main" val="2919606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927" y="31315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и отгадайте какой музыкальный инструмент сейчас прозвучал ?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CC778C6-3EA8-084D-906D-370F753D0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651000" y="1388090"/>
            <a:ext cx="2762495" cy="2596746"/>
          </a:xfr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9C0A605-DEFF-234C-9C19-3D364D04A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9757" y="1780299"/>
            <a:ext cx="812800" cy="8128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1331C87-EBDA-304E-B239-BB04232941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8940" y="3360878"/>
            <a:ext cx="812800" cy="8128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58999AD-5944-8348-981D-52A86779E7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48859" y="5453838"/>
            <a:ext cx="812800" cy="812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47FADB-5D7F-E445-A546-93BD97854C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7742" y="1431686"/>
            <a:ext cx="2922394" cy="31483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F68C53-7632-4646-AEEF-C7C9A80630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3182" y="2345806"/>
            <a:ext cx="2741807" cy="36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музыка прозвучала по характеру? Весёлая или грустная?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First_Sleep">
            <a:hlinkClick r:id="" action="ppaction://media"/>
            <a:extLst>
              <a:ext uri="{FF2B5EF4-FFF2-40B4-BE49-F238E27FC236}">
                <a16:creationId xmlns:a16="http://schemas.microsoft.com/office/drawing/2014/main" id="{61B62D1E-272B-284B-9214-EB5F568780E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847" y="1948180"/>
            <a:ext cx="812800" cy="812800"/>
          </a:xfrm>
        </p:spPr>
      </p:pic>
      <p:pic>
        <p:nvPicPr>
          <p:cNvPr id="5" name="Mysterious_Sorrows">
            <a:hlinkClick r:id="" action="ppaction://media"/>
            <a:extLst>
              <a:ext uri="{FF2B5EF4-FFF2-40B4-BE49-F238E27FC236}">
                <a16:creationId xmlns:a16="http://schemas.microsoft.com/office/drawing/2014/main" id="{8A3F85A3-9A30-F34E-9EE3-C65B12FB07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847" y="3533112"/>
            <a:ext cx="812800" cy="812800"/>
          </a:xfrm>
          <a:prstGeom prst="rect">
            <a:avLst/>
          </a:prstGeom>
        </p:spPr>
      </p:pic>
      <p:pic>
        <p:nvPicPr>
          <p:cNvPr id="6" name="12 na-konkursy---estafeta-2-dlya-konkursov">
            <a:hlinkClick r:id="" action="ppaction://media"/>
            <a:extLst>
              <a:ext uri="{FF2B5EF4-FFF2-40B4-BE49-F238E27FC236}">
                <a16:creationId xmlns:a16="http://schemas.microsoft.com/office/drawing/2014/main" id="{12083310-2A2E-1441-9215-A932836195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847" y="5193492"/>
            <a:ext cx="812800" cy="812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B6F5DF-D5E0-4E47-A6FC-B222CA7553D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жанры живописи вы знаете?</a:t>
            </a:r>
          </a:p>
        </p:txBody>
      </p:sp>
      <p:pic>
        <p:nvPicPr>
          <p:cNvPr id="4" name="Picture 2" descr="C:\Users\plut\Desktop\ezuOzuyVe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8607" y="1063672"/>
            <a:ext cx="6191293" cy="3571900"/>
          </a:xfrm>
          <a:prstGeom prst="rect">
            <a:avLst/>
          </a:prstGeom>
          <a:noFill/>
        </p:spPr>
      </p:pic>
      <p:pic>
        <p:nvPicPr>
          <p:cNvPr id="2050" name="Picture 2" descr="C:\Users\Юрич\Desktop\фото для аттестации\для проверки\космос\535b22710e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43" y="1037103"/>
            <a:ext cx="3306701" cy="35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5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Отгадайте загадки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rabicParenR"/>
            </a:pPr>
            <a:r>
              <a:rPr lang="ru-RU" sz="1900" dirty="0"/>
              <a:t>Со мной в поход легко идти,</a:t>
            </a:r>
          </a:p>
          <a:p>
            <a:pPr marL="0" indent="0">
              <a:buNone/>
            </a:pPr>
            <a:r>
              <a:rPr lang="ru-RU" sz="1900" dirty="0"/>
              <a:t>Со мною весело в пути,</a:t>
            </a:r>
          </a:p>
          <a:p>
            <a:pPr marL="0" indent="0">
              <a:buNone/>
            </a:pPr>
            <a:r>
              <a:rPr lang="ru-RU" sz="1900" dirty="0"/>
              <a:t>И я крикун, и я буян, </a:t>
            </a:r>
          </a:p>
          <a:p>
            <a:pPr marL="0" indent="0">
              <a:buNone/>
            </a:pPr>
            <a:r>
              <a:rPr lang="ru-RU" sz="1900" dirty="0"/>
              <a:t>Я звонкий, круглый… 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1800" dirty="0"/>
              <a:t>2)Как будто девушка запела,</a:t>
            </a:r>
          </a:p>
          <a:p>
            <a:pPr marL="0" indent="0">
              <a:buNone/>
            </a:pPr>
            <a:r>
              <a:rPr lang="ru-RU" sz="1800" dirty="0"/>
              <a:t> И в зале словно посветлело.</a:t>
            </a:r>
          </a:p>
          <a:p>
            <a:pPr marL="0" indent="0">
              <a:buNone/>
            </a:pPr>
            <a:r>
              <a:rPr lang="ru-RU" sz="1800" dirty="0"/>
              <a:t> Скользит мелодия так гибко.</a:t>
            </a:r>
          </a:p>
          <a:p>
            <a:pPr marL="0" indent="0">
              <a:buNone/>
            </a:pPr>
            <a:r>
              <a:rPr lang="ru-RU" sz="1800" dirty="0"/>
              <a:t> Затихло всё: играет…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3)А всего-то три струны</a:t>
            </a:r>
          </a:p>
          <a:p>
            <a:pPr marL="0" indent="0">
              <a:buNone/>
            </a:pPr>
            <a:r>
              <a:rPr lang="ru-RU" sz="1800" dirty="0"/>
              <a:t> Всех игрою веселит!</a:t>
            </a:r>
          </a:p>
          <a:p>
            <a:pPr marL="0" indent="0">
              <a:buNone/>
            </a:pPr>
            <a:r>
              <a:rPr lang="ru-RU" sz="1800" dirty="0"/>
              <a:t> Ой, звенит она, звенит, Кто такая? </a:t>
            </a:r>
          </a:p>
          <a:p>
            <a:pPr marL="0" indent="0">
              <a:buNone/>
            </a:pPr>
            <a:r>
              <a:rPr lang="ru-RU" sz="1800" dirty="0"/>
              <a:t>Отгадай-ка… Это наша…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7F2B1-C90D-E84E-AA96-621DE2059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818355"/>
            <a:ext cx="2143126" cy="2014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22EDDD-2B7D-9A4A-B920-285E4D87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5" y="1744663"/>
            <a:ext cx="2847975" cy="2847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197154-38C0-CA42-BE8A-78EF6270F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010" y="4100894"/>
            <a:ext cx="1587979" cy="22443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B9E898-9A51-D946-A61C-716296C8C5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1D554-CF3F-8041-B83B-929F78CFF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Давайте поговорим о театре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DAB85AF-6D00-C246-8C0A-E2C96EB9D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708397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75F48C-50E0-FF4D-8723-0C9D4B8B19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ABDEFD-157B-CE48-89F7-83F9DBEB3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066" y="2120900"/>
            <a:ext cx="65024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1036D-B7CA-BF4B-8221-4A20C835E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138906"/>
            <a:ext cx="11106150" cy="1325563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К какому виду театра относятся все эти предметы?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DA52E8-5D2F-6440-B313-9853CEAE3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702" y="915625"/>
            <a:ext cx="3507434" cy="23360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AB7811-1F6B-604A-93DF-7C75F01B2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43" y="1464469"/>
            <a:ext cx="3025378" cy="30253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50065A-4077-DF44-89CF-E66066C91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823" y="3554695"/>
            <a:ext cx="2730321" cy="27303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EB4842-6145-EC4E-8ABA-1EDB698F6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021" y="3960310"/>
            <a:ext cx="4828348" cy="26121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649F26-6C53-5049-9428-78B5327BE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702" y="1988138"/>
            <a:ext cx="4590330" cy="22951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BDC382-878E-DA48-818A-AE403148B3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4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00780-BB74-5448-BBB4-B41C29B58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А эти?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094012-7C6F-4943-A622-864D0557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937" y="1339850"/>
            <a:ext cx="3398838" cy="169941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3578AC-3892-8041-83E8-0EF6C400F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75" y="1690688"/>
            <a:ext cx="2936875" cy="29368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DF71E3-EA6A-124C-BD5F-F768E5EBA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579" y="4013994"/>
            <a:ext cx="2366171" cy="28074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73C95B-CFB2-FA48-899A-719534DC1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787" y="475059"/>
            <a:ext cx="3429000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95850F-56E0-6F46-993B-A6267A54F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237" y="2979341"/>
            <a:ext cx="3251200" cy="3251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8D4E62-E6D7-D443-B23B-0053C134F4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2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F72A2-E7C6-F14F-99EE-B1C9EC92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К какому виду театра принадлежат эти предметы?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E46CEF-D3CB-D54E-9EC6-B596F6625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741" y="2852073"/>
            <a:ext cx="3857625" cy="3857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0D7AB2-4E5E-5B46-BA8D-4D0F2B4F7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9" y="1825625"/>
            <a:ext cx="5019675" cy="33305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03E0FC-82D4-DD4B-B51A-FE3625D6C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465" y="1197139"/>
            <a:ext cx="3497461" cy="3497461"/>
          </a:xfrm>
          <a:prstGeom prst="rect">
            <a:avLst/>
          </a:prstGeo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62A72604-2526-2B4D-803C-3BD87566B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C9570E-03BC-D940-B2A6-D3074F6786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0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1FAB8-E00F-5247-A1A2-9BFA6950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Отгадай загадки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D05639-8D7E-3242-A4CC-5A647443A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1800" dirty="0"/>
              <a:t>Там есть сцена и кулисы,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1800" dirty="0"/>
              <a:t>И Актеры и актрисы, 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1800" dirty="0"/>
              <a:t>Есть афиша и антракт,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1800" dirty="0"/>
              <a:t>Декорации, аншлаг.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1800" dirty="0"/>
              <a:t>И конечно же, Премьера!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1800" dirty="0"/>
              <a:t>Догадались вы, наверно…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endParaRPr lang="ru-RU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B7BC3D-3591-264B-AD00-7970E2E26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791" y="3095623"/>
            <a:ext cx="2590801" cy="259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32C02-3976-6740-8DD1-4FA2EF09D165}"/>
              </a:ext>
            </a:extLst>
          </p:cNvPr>
          <p:cNvSpPr txBox="1"/>
          <p:nvPr/>
        </p:nvSpPr>
        <p:spPr>
          <a:xfrm>
            <a:off x="7852585" y="1296034"/>
            <a:ext cx="35012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Коль спектакль завершился –</a:t>
            </a:r>
            <a:br>
              <a:rPr lang="ru-RU" dirty="0"/>
            </a:br>
            <a:r>
              <a:rPr lang="ru-RU" dirty="0"/>
              <a:t>Слышно «Браво!», комплименты;</a:t>
            </a:r>
            <a:br>
              <a:rPr lang="ru-RU" dirty="0"/>
            </a:br>
            <a:r>
              <a:rPr lang="ru-RU" dirty="0"/>
              <a:t>Всем актёрам, в благодарность,</a:t>
            </a:r>
            <a:br>
              <a:rPr lang="ru-RU" dirty="0"/>
            </a:br>
            <a:r>
              <a:rPr lang="ru-RU" dirty="0"/>
              <a:t>Дарим мы..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661E5E-7FB3-1242-8196-8D158366D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91023"/>
            <a:ext cx="3509963" cy="2339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0E472B-2F1D-FF4A-BD7E-C6D378938A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4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367E12-86C5-2949-BF06-9442AA1F9ECC}"/>
              </a:ext>
            </a:extLst>
          </p:cNvPr>
          <p:cNvSpPr txBox="1"/>
          <p:nvPr/>
        </p:nvSpPr>
        <p:spPr>
          <a:xfrm>
            <a:off x="342900" y="714375"/>
            <a:ext cx="32464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Стоит на сцене загражденье,</a:t>
            </a:r>
          </a:p>
          <a:p>
            <a:r>
              <a:rPr lang="ru-RU" dirty="0"/>
              <a:t>Красивое на удивленье!</a:t>
            </a:r>
            <a:br>
              <a:rPr lang="ru-RU" dirty="0"/>
            </a:br>
            <a:r>
              <a:rPr lang="ru-RU" dirty="0"/>
              <a:t>Умельцем сделана-не фирмой,</a:t>
            </a:r>
          </a:p>
          <a:p>
            <a:r>
              <a:rPr lang="ru-RU" dirty="0"/>
              <a:t>А как зовется?- просто..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62EA8E-BC0D-9E44-8D56-FF5D78D3F4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597E0-4F3E-A044-AFF7-1A906BF416C3}"/>
              </a:ext>
            </a:extLst>
          </p:cNvPr>
          <p:cNvSpPr txBox="1"/>
          <p:nvPr/>
        </p:nvSpPr>
        <p:spPr>
          <a:xfrm>
            <a:off x="3002267" y="2486323"/>
            <a:ext cx="4294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Он работает, играя,</a:t>
            </a:r>
          </a:p>
          <a:p>
            <a:r>
              <a:rPr lang="ru-RU" dirty="0"/>
              <a:t>(Есть профессия такая)!</a:t>
            </a:r>
            <a:br>
              <a:rPr lang="ru-RU" dirty="0"/>
            </a:br>
            <a:r>
              <a:rPr lang="ru-RU" dirty="0"/>
              <a:t>Он на сцене с давних пор, та профессия-..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4A21B-8CCC-4C41-9728-B52789C82523}"/>
              </a:ext>
            </a:extLst>
          </p:cNvPr>
          <p:cNvSpPr txBox="1"/>
          <p:nvPr/>
        </p:nvSpPr>
        <p:spPr>
          <a:xfrm>
            <a:off x="2514600" y="5257800"/>
            <a:ext cx="3279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 звуком он в зал придет,</a:t>
            </a:r>
          </a:p>
          <a:p>
            <a:r>
              <a:rPr lang="ru-RU" dirty="0"/>
              <a:t>Место нудное займет.</a:t>
            </a:r>
          </a:p>
          <a:p>
            <a:r>
              <a:rPr lang="ru-RU" dirty="0"/>
              <a:t>Посмотрев спектакль хороший,</a:t>
            </a:r>
          </a:p>
          <a:p>
            <a:r>
              <a:rPr lang="ru-RU" dirty="0"/>
              <a:t>Будет хлопать он в ладоши.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827A4-D2A6-2840-A211-906EF0E29B93}"/>
              </a:ext>
            </a:extLst>
          </p:cNvPr>
          <p:cNvSpPr txBox="1"/>
          <p:nvPr/>
        </p:nvSpPr>
        <p:spPr>
          <a:xfrm>
            <a:off x="7561546" y="1738848"/>
            <a:ext cx="2992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 актрисе и актеру,</a:t>
            </a:r>
          </a:p>
          <a:p>
            <a:r>
              <a:rPr lang="ru-RU" dirty="0"/>
              <a:t>(Будь обычный он, иль мим)</a:t>
            </a:r>
          </a:p>
          <a:p>
            <a:r>
              <a:rPr lang="ru-RU" dirty="0"/>
              <a:t>Очень внешность изменяет</a:t>
            </a:r>
          </a:p>
          <a:p>
            <a:r>
              <a:rPr lang="ru-RU" dirty="0"/>
              <a:t>Макияж искусный..?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1B3C9C-02C6-EB40-AFDD-C92E60C20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968777"/>
            <a:ext cx="2102739" cy="28061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6E282E-BFCA-AB49-BE5A-EBEB2231D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717925"/>
            <a:ext cx="3695700" cy="15398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D78884-B400-234D-9C36-8AE1DCD77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082" y="319713"/>
            <a:ext cx="3251200" cy="20193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D55222-C944-8D49-ABF1-94019998E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574" y="3295442"/>
            <a:ext cx="2002807" cy="312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8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2A10A-6AF8-AD40-B8DE-37C648C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Спасибо за внимание! Вы молодцы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B15127-2310-F54D-9E14-876FF4E8F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8113"/>
            <a:ext cx="10515600" cy="4946362"/>
          </a:xfrm>
        </p:spPr>
      </p:pic>
    </p:spTree>
    <p:extLst>
      <p:ext uri="{BB962C8B-B14F-4D97-AF65-F5344CB8AC3E}">
        <p14:creationId xmlns:p14="http://schemas.microsoft.com/office/powerpoint/2010/main" val="1776774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452" y="24130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картины и назови жанры живописи?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9" y="1442034"/>
            <a:ext cx="3156214" cy="3748005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115" y="1376110"/>
            <a:ext cx="3277884" cy="46682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96" y="2515098"/>
            <a:ext cx="4534568" cy="34009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83307" y="5454359"/>
            <a:ext cx="1816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43133" y="6276291"/>
            <a:ext cx="1373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</a:t>
            </a:r>
            <a:endParaRPr lang="ru-RU" sz="2400" u="sng" dirty="0">
              <a:solidFill>
                <a:srgbClr val="92D05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84611" y="1912839"/>
            <a:ext cx="1253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пейзаж </a:t>
            </a:r>
            <a:endParaRPr lang="ru-RU" sz="240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6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144" y="836712"/>
            <a:ext cx="9997440" cy="541168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82296" indent="0" algn="ctr">
              <a:buNone/>
            </a:pPr>
            <a: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Если видишь на картине,</a:t>
            </a:r>
            <a:b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Нарисована река</a:t>
            </a:r>
            <a:b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белый-белый иней,</a:t>
            </a:r>
            <a:b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сад и облака,</a:t>
            </a:r>
            <a:b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снежная равнина,</a:t>
            </a:r>
            <a:b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поле и шалаш,</a:t>
            </a:r>
            <a:b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Обязательно картина</a:t>
            </a:r>
            <a:b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Называется ...</a:t>
            </a:r>
            <a:br>
              <a:rPr lang="ru-RU" sz="4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8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ea typeface="+mj-ea"/>
                <a:cs typeface="+mj-cs"/>
              </a:rPr>
              <a:t> </a:t>
            </a:r>
            <a:br>
              <a:rPr lang="ru-RU" sz="38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ea typeface="+mj-ea"/>
                <a:cs typeface="+mj-cs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72" y="3573017"/>
            <a:ext cx="2885017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0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Пейзаж</a:t>
            </a:r>
          </a:p>
        </p:txBody>
      </p:sp>
      <p:pic>
        <p:nvPicPr>
          <p:cNvPr id="18434" name="Picture 2" descr="C:\Users\Юрич\Desktop\фото для аттестации\для проверки\aprelskii-peizaj-1280x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4247" y="1524345"/>
            <a:ext cx="8534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3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299" y="153053"/>
            <a:ext cx="10561173" cy="1656184"/>
          </a:xfrm>
          <a:noFill/>
        </p:spPr>
        <p:txBody>
          <a:bodyPr>
            <a:normAutofit/>
          </a:bodyPr>
          <a:lstStyle/>
          <a:p>
            <a:r>
              <a:rPr lang="ru-RU" sz="44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Пейзаж </a:t>
            </a:r>
            <a:r>
              <a:rPr lang="ru-RU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изображение какой-либо местности,  картин природы: рек, гор, полей, лесов.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Юрич\Desktop\фото для аттестации\для проверки\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2907" y="1692141"/>
            <a:ext cx="9128231" cy="49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Юрич\Desktop\фото для аттестации\для проверки\космос\535b22710e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50" y="4144965"/>
            <a:ext cx="2399289" cy="26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179" y="22737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только те картины, которые относятся к жанру «пейзаж». Объясни свой выбор ?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" y="1427803"/>
            <a:ext cx="3256548" cy="294826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052" y="308117"/>
            <a:ext cx="774171" cy="582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83" y="1447579"/>
            <a:ext cx="4620627" cy="27394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519" y="1111341"/>
            <a:ext cx="2376547" cy="30756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2" y="4644029"/>
            <a:ext cx="4876800" cy="22139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89" y="4376065"/>
            <a:ext cx="5083573" cy="24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8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7488" y="764704"/>
            <a:ext cx="10424096" cy="590465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82296" indent="0" algn="ctr">
              <a:buNone/>
            </a:pP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Если видишь на картине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Чашку кофе на столе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морс в большом графине,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розу в хрустале,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бронзовую вазу,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грушу, или торт,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все предметы сразу,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Знай, что это ...</a:t>
            </a:r>
            <a:br>
              <a:rPr lang="ru-RU" sz="4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50" y="3645025"/>
            <a:ext cx="2885017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5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216" y="188640"/>
            <a:ext cx="9997440" cy="122899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</a:t>
            </a:r>
          </a:p>
        </p:txBody>
      </p:sp>
      <p:pic>
        <p:nvPicPr>
          <p:cNvPr id="19459" name="Picture 3" descr="C:\Users\Юрич\Desktop\фото для аттестации\для проверки\100084546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0343" y="1261142"/>
            <a:ext cx="9853313" cy="533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BDE3B-7EE5-D34C-9AC5-CADEEF9F5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67" y="506985"/>
            <a:ext cx="774171" cy="5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3335</TotalTime>
  <Words>513</Words>
  <Application>Microsoft Macintosh PowerPoint</Application>
  <PresentationFormat>Широкоэкранный</PresentationFormat>
  <Paragraphs>71</Paragraphs>
  <Slides>27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Constantia</vt:lpstr>
      <vt:lpstr>Times New Roman</vt:lpstr>
      <vt:lpstr>Тема Office</vt:lpstr>
      <vt:lpstr>Презентация PowerPoint</vt:lpstr>
      <vt:lpstr>Презентация PowerPoint</vt:lpstr>
      <vt:lpstr>Рассмотри картины и назови жанры живописи?</vt:lpstr>
      <vt:lpstr>Презентация PowerPoint</vt:lpstr>
      <vt:lpstr>Пейзаж</vt:lpstr>
      <vt:lpstr>Пейзаж - изображение какой-либо местности,  картин природы: рек, гор, полей, лесов.</vt:lpstr>
      <vt:lpstr>Выбери только те картины, которые относятся к жанру «пейзаж». Объясни свой выбор ? </vt:lpstr>
      <vt:lpstr>Презентация PowerPoint</vt:lpstr>
      <vt:lpstr>Натюрморт</vt:lpstr>
      <vt:lpstr>Натюрморт – изображение неодушевленных предметов, размещенных в бытовой среде (предметы обихода, цветов, плодов, дичи, выловленной рыбы) </vt:lpstr>
      <vt:lpstr>Какие из предложенных картин относятся к натюрморту? </vt:lpstr>
      <vt:lpstr>Презентация PowerPoint</vt:lpstr>
      <vt:lpstr>Портрет</vt:lpstr>
      <vt:lpstr>Портрет - – это жанр, посвященный изображению человека или группы людей.</vt:lpstr>
      <vt:lpstr>Найди «лишнюю» картину</vt:lpstr>
      <vt:lpstr>«В мире музыки!» </vt:lpstr>
      <vt:lpstr>Презентация PowerPoint</vt:lpstr>
      <vt:lpstr>Прослушайте и отгадайте какой музыкальный инструмент сейчас прозвучал ?</vt:lpstr>
      <vt:lpstr>Какая музыка прозвучала по характеру? Весёлая или грустная? </vt:lpstr>
      <vt:lpstr>Отгадайте загадки</vt:lpstr>
      <vt:lpstr>Давайте поговорим о театре</vt:lpstr>
      <vt:lpstr>К какому виду театра относятся все эти предметы?</vt:lpstr>
      <vt:lpstr>А эти?</vt:lpstr>
      <vt:lpstr>К какому виду театра принадлежат эти предметы?</vt:lpstr>
      <vt:lpstr>Отгадай загадки</vt:lpstr>
      <vt:lpstr>Презентация PowerPoint</vt:lpstr>
      <vt:lpstr>Спасибо за внимание! Вы молодцы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Microsoft Office User</cp:lastModifiedBy>
  <cp:revision>29</cp:revision>
  <dcterms:created xsi:type="dcterms:W3CDTF">2019-09-16T08:17:11Z</dcterms:created>
  <dcterms:modified xsi:type="dcterms:W3CDTF">2020-07-03T07:17:55Z</dcterms:modified>
</cp:coreProperties>
</file>