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1" r:id="rId2"/>
    <p:sldId id="270" r:id="rId3"/>
    <p:sldId id="277" r:id="rId4"/>
    <p:sldId id="280" r:id="rId5"/>
    <p:sldId id="271" r:id="rId6"/>
    <p:sldId id="260" r:id="rId7"/>
    <p:sldId id="263" r:id="rId8"/>
    <p:sldId id="261" r:id="rId9"/>
    <p:sldId id="274" r:id="rId10"/>
    <p:sldId id="278" r:id="rId11"/>
    <p:sldId id="279" r:id="rId12"/>
    <p:sldId id="273" r:id="rId13"/>
    <p:sldId id="272" r:id="rId14"/>
    <p:sldId id="257" r:id="rId15"/>
    <p:sldId id="262" r:id="rId16"/>
    <p:sldId id="256" r:id="rId17"/>
    <p:sldId id="283" r:id="rId18"/>
    <p:sldId id="284" r:id="rId19"/>
    <p:sldId id="28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3A62E6-2C89-4985-BDE2-A6F3C4062BD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EDC32-47E8-4E75-ACE2-2FD09991A49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285720" y="214290"/>
            <a:ext cx="857256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Свидетели</a:t>
            </a:r>
            <a:r>
              <a:rPr kumimoji="0" lang="ru-RU" sz="6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Monotype Corsiva" pitchFamily="66" charset="0"/>
                <a:cs typeface="Arial" pitchFamily="34" charset="0"/>
              </a:rPr>
              <a:t>  эпох  минувших</a:t>
            </a: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(курганы Ленинградского района Краснодарского 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края</a:t>
            </a:r>
            <a:r>
              <a:rPr lang="ru-RU" sz="240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</a:t>
            </a:r>
          </a:p>
          <a:p>
            <a:pPr marL="0" marR="0" lvl="0" indent="53975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                          Автор: </a:t>
            </a:r>
            <a:r>
              <a:rPr kumimoji="0" lang="ru-RU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Хамзатова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Любовь Николаевна,  </a:t>
            </a:r>
          </a:p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учитель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кубановедения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МБОУ СОШ №1 </a:t>
            </a:r>
          </a:p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Ленинградского района Краснодарского края</a:t>
            </a:r>
          </a:p>
          <a:p>
            <a:pPr lvl="0" indent="53975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</a:t>
            </a:r>
          </a:p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5929330"/>
            <a:ext cx="86439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 курганов открывается прекрасный вид на реку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Челбас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 Имя её звучит как воспоминание о прошлом: гулко и распевно —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Чел-бас-сс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...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4\смотрела\курганы\курганы фото\DSC_01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8001056" cy="53197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64357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Двубратние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курганы одни из немногих,  которые хранят на себе кусочек целинной запорожской степи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Нераспаханных земель  рядом не осталось,  и флора кургана – единственное свидетельство её былых особенностей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7" name="Picture 1" descr="C:\Users\user\Desktop\КУРГАНЫ\курганы фото\DSC_0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7858148" cy="52248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4\22.02\курганы\курганы фото\DSC_01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7795283" cy="5183034"/>
          </a:xfrm>
          <a:prstGeom prst="rect">
            <a:avLst/>
          </a:prstGeom>
          <a:noFill/>
        </p:spPr>
      </p:pic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642910" y="5643578"/>
            <a:ext cx="61943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переводе с тюркского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Челбас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означает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“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ковш воды 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”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4\22.02\курганы\курганы фото\DSC_0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225054" cy="546878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929330"/>
            <a:ext cx="94297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Весной, когда река вскрывается ото льда, </a:t>
            </a:r>
            <a:r>
              <a:rPr lang="ru-RU" sz="20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челбасские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воды подходят к подошвам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древних исполинов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4\22.02\курганы\курганы фото\DSC_0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8478769" cy="5637343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7158" y="6215082"/>
            <a:ext cx="62997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Курган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Луцева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могила на окраине станицы 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Крыловской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user\Desktop\Новая папка\DSCN16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3375432" cy="6000768"/>
          </a:xfrm>
          <a:prstGeom prst="rect">
            <a:avLst/>
          </a:prstGeom>
          <a:noFill/>
        </p:spPr>
      </p:pic>
      <p:pic>
        <p:nvPicPr>
          <p:cNvPr id="8194" name="Picture 2" descr="C:\Users\user\Desktop\Новая папка\DSCN16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714620"/>
            <a:ext cx="4317542" cy="242889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071934" y="5357826"/>
            <a:ext cx="5072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Находки  из курганов  в экспозиции  Ленинградского историко-археологического музея 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Кладбище хутора, расположено на невысоком степном кургане, как и положено для боевой станиц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28"/>
            <a:ext cx="7929558" cy="527756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557214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Сиротливо продолжает нести свою тысячелетнюю вахту лишь один из трёх курганов бывшего хутора Холмы. На нём расположено современное кладбище,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 он всё ещё ждёт разгадки тайн, погребённых под его сохранившейся шапкой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 l="18118" t="31250" r="22035" b="41406"/>
          <a:stretch>
            <a:fillRect/>
          </a:stretch>
        </p:blipFill>
        <p:spPr bwMode="auto">
          <a:xfrm>
            <a:off x="714348" y="4143380"/>
            <a:ext cx="778674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/>
          <a:srcRect l="18704" t="19726" r="19802" b="16797"/>
          <a:stretch>
            <a:fillRect/>
          </a:stretch>
        </p:blipFill>
        <p:spPr bwMode="auto">
          <a:xfrm>
            <a:off x="714348" y="285728"/>
            <a:ext cx="800105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4033" name="Object 1"/>
          <p:cNvGraphicFramePr>
            <a:graphicFrameLocks noChangeAspect="1"/>
          </p:cNvGraphicFramePr>
          <p:nvPr/>
        </p:nvGraphicFramePr>
        <p:xfrm>
          <a:off x="214282" y="357166"/>
          <a:ext cx="8677038" cy="5857916"/>
        </p:xfrm>
        <a:graphic>
          <a:graphicData uri="http://schemas.openxmlformats.org/presentationml/2006/ole">
            <p:oleObj spid="_x0000_s44033" name="Документ" r:id="rId3" imgW="10380209" imgH="7008601" progId="Word.Document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000232" y="4572008"/>
            <a:ext cx="507825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Держитесь,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милые мои холмы, курганы!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великаны и не исполины,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корнями зацепитесь и держитесь…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мы, доживши до седин, 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хотим оставить внукам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вашу </a:t>
            </a:r>
            <a:r>
              <a:rPr kumimoji="0" lang="ru-RU" sz="2000" b="0" u="none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невозделанность</a:t>
            </a: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и дерзость,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что нарушают линию равнин</a:t>
            </a:r>
            <a:endParaRPr kumimoji="0" lang="ru-RU" sz="2000" b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/>
          <a:srcRect l="10981" t="34180" r="54429" b="24804"/>
          <a:stretch>
            <a:fillRect/>
          </a:stretch>
        </p:blipFill>
        <p:spPr bwMode="auto">
          <a:xfrm>
            <a:off x="1714480" y="428604"/>
            <a:ext cx="600079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728" y="1071546"/>
            <a:ext cx="650085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048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викингах с детским восторгом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говорим мечтательно.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рядом — своя история,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048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Ждущая открывателей.</a:t>
            </a:r>
            <a:endParaRPr kumimoji="0" lang="ru-RU" sz="3600" b="1" i="0" u="none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rcRect l="39163" t="17078" r="926" b="5350"/>
          <a:stretch>
            <a:fillRect/>
          </a:stretch>
        </p:blipFill>
        <p:spPr bwMode="auto">
          <a:xfrm>
            <a:off x="-624459" y="-167640"/>
            <a:ext cx="10392918" cy="719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ÑÐ°Ð½Ð¸ÑÐ° ÐÐµÐ½Ð¸Ð½Ð³ÑÐ°Ð´ÑÐºÐ°Ñ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7643834" cy="607205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28596" y="6457890"/>
            <a:ext cx="84158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Станица Ленинградская  (</a:t>
            </a:r>
            <a:r>
              <a:rPr lang="ru-RU" sz="200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 1934 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года Уманская) с высоты птичьего полёта</a:t>
            </a:r>
            <a:endParaRPr lang="ru-RU" sz="2000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"/>
            <a:ext cx="4500562" cy="25883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Археологическая_карта_Кубанской_области_(188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28"/>
            <a:ext cx="6612107" cy="54272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657671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Объездив значительное пространство степи,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Е.Д.Фелицын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составил в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двадцати-вёрстном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масштабе археологическую карту Кубанской области, которая была издана в 1882 г.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Ð¤ÐµÐ»Ð¸ÑÑÐ½, ÐÐ²Ð³ÐµÐ½Ð¸Ð¹ ÐÐ¼Ð¸ÑÑÐ¸ÐµÐ²Ð¸Ñ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0958" y="0"/>
            <a:ext cx="1643042" cy="225226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7619224" y="2285992"/>
            <a:ext cx="1524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/>
              <a:t>Е.Д.Фелицын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5139" t="28063" r="7210" b="17578"/>
          <a:stretch>
            <a:fillRect/>
          </a:stretch>
        </p:blipFill>
        <p:spPr bwMode="auto">
          <a:xfrm>
            <a:off x="571472" y="357166"/>
            <a:ext cx="8215370" cy="54144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5857892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Фрагмент археологической 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карты Кубанской области, составленной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Е.Д.</a:t>
            </a:r>
            <a:r>
              <a:rPr kumimoji="0" lang="ru-RU" sz="200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Фелицыным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конце </a:t>
            </a:r>
            <a:r>
              <a:rPr kumimoji="0" lang="en-US" sz="20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XIX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века.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Уманская и её окрестности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DSCN1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8256908" cy="4929222"/>
          </a:xfrm>
          <a:prstGeom prst="rect">
            <a:avLst/>
          </a:prstGeom>
          <a:noFill/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5720" y="6072206"/>
            <a:ext cx="88582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Курган  на подворье  Фирса </a:t>
            </a:r>
            <a:r>
              <a:rPr lang="ru-RU" sz="20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Кузмича</a:t>
            </a: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Куща  (хутор Андрющенко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Ленинградского района)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4\22.02\курганы\курганы фото\DSC_01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7843892" cy="5215354"/>
          </a:xfrm>
          <a:prstGeom prst="rect">
            <a:avLst/>
          </a:prstGeom>
          <a:noFill/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85720" y="5565338"/>
            <a:ext cx="864399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конце 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XVIII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века кошевой атаман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Захарий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Чепега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приказал устраивать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возвышенностях дозорные посты. И сразу вспоминаются  строки </a:t>
            </a: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А.С.Пушкина: 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</a:t>
            </a:r>
            <a:r>
              <a:rPr lang="ru-RU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…и откликались на курганах сторожевые казаки</a:t>
            </a:r>
            <a:r>
              <a:rPr lang="en-US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”</a:t>
            </a:r>
            <a:endParaRPr lang="ru-RU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304800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(курган Сторож на востоке станицы Ново-Платнировской)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4\22.02\курганы\курганы фото\DSC_01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657" y="500042"/>
            <a:ext cx="7950957" cy="52864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6000768"/>
            <a:ext cx="85725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Немые свидетели далёких эпох – курганы Два брата в 1,5 км к западу от станицы Ново-Платнировской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337</Words>
  <Application>Microsoft Office PowerPoint</Application>
  <PresentationFormat>Экран (4:3)</PresentationFormat>
  <Paragraphs>42</Paragraphs>
  <Slides>19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1" baseType="lpstr">
      <vt:lpstr>Тема Office</vt:lpstr>
      <vt:lpstr>Документ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113</cp:revision>
  <dcterms:created xsi:type="dcterms:W3CDTF">2019-02-24T13:12:02Z</dcterms:created>
  <dcterms:modified xsi:type="dcterms:W3CDTF">2020-06-25T15:57:31Z</dcterms:modified>
</cp:coreProperties>
</file>