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9" r:id="rId3"/>
    <p:sldId id="260" r:id="rId4"/>
    <p:sldId id="266" r:id="rId5"/>
    <p:sldId id="261" r:id="rId6"/>
    <p:sldId id="265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DCC5-FD52-4507-99C4-496A1F74E0DC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99A0-0666-420C-BC68-D2EE2932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19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DCC5-FD52-4507-99C4-496A1F74E0DC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99A0-0666-420C-BC68-D2EE2932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10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DCC5-FD52-4507-99C4-496A1F74E0DC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99A0-0666-420C-BC68-D2EE2932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61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DCC5-FD52-4507-99C4-496A1F74E0DC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99A0-0666-420C-BC68-D2EE2932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38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DCC5-FD52-4507-99C4-496A1F74E0DC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99A0-0666-420C-BC68-D2EE2932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95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DCC5-FD52-4507-99C4-496A1F74E0DC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99A0-0666-420C-BC68-D2EE2932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54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DCC5-FD52-4507-99C4-496A1F74E0DC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99A0-0666-420C-BC68-D2EE2932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73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DCC5-FD52-4507-99C4-496A1F74E0DC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99A0-0666-420C-BC68-D2EE2932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62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DCC5-FD52-4507-99C4-496A1F74E0DC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99A0-0666-420C-BC68-D2EE2932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76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DCC5-FD52-4507-99C4-496A1F74E0DC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99A0-0666-420C-BC68-D2EE2932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44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DCC5-FD52-4507-99C4-496A1F74E0DC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99A0-0666-420C-BC68-D2EE2932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36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DDCC5-FD52-4507-99C4-496A1F74E0DC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B99A0-0666-420C-BC68-D2EE2932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57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75138"/>
            <a:ext cx="9144000" cy="1137139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neighbourhood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07905" y="1770185"/>
            <a:ext cx="2634915" cy="738553"/>
          </a:xfrm>
        </p:spPr>
        <p:txBody>
          <a:bodyPr>
            <a:normAutofit fontScale="62500" lnSpcReduction="20000"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Spotlight 6.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Moul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2c.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12277"/>
            <a:ext cx="7629525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10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1.Listen and repeat. Where can you buy the things in the pictures?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https://im0-tub-ru.yandex.net/i?id=12f41ded61cfb0c978de2315c21dcf71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261" y="1793939"/>
            <a:ext cx="8586509" cy="507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98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961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2.Listen to the conversation and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labelthe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places in the map below. Say where each shop is.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1231" y="1825625"/>
            <a:ext cx="7886543" cy="499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93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754" y="297964"/>
            <a:ext cx="10065001" cy="643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78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Read the title of the text. Think of six words you expect to read. Listen, read and check.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neighbourhood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live in a beautiful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neighbourhood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There are a lot of shops and cafes around here. There's a post office right next to the bank. Opposite the bank, there's the newsagent's. There's also a supermarket opposite the post office and a bus station behind the supermarket. Next to it there's the chemist's. Behind it, there's a library. Opposite the chemist's, there's my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coffee shop! I like my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neighbourhood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lot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Tony Smith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17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 the questions.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1.Where does Tony live?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2.What does he have around there?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3.What is right next to the bank?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4.Where is the newsagent’s?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5.What is opposite the post office?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6.Where is the bus station?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7.Where is Tony’s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coffee shop?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18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Think of six words you expect to read.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live in a beautiful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neighbourhood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There are a lot of shops and cafes around here. There's a post office right next to the…….. Opposite the bank, there's the……….. There's also a supermarket opposite the ……….and a bus station behind the supermarket. Next to it there's the………. Behind it, there's a………... Opposite the chemist's, there's my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……..! I like my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neighbourhood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lot!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Tony Smith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46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 your partner as Tony Smith about his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neighbourhood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А: Do you like your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neighbourhood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Oh, yes. There are a lot of shops and cafes.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Is there a newsagent's? Where's it?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It's opposite the bank.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Where's the supermarket?</a:t>
            </a: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62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homework. P.20,ex.4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Portfolio: Draw a street map of your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neighbourhood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label the buildings. Then write a short paragraph describing it. Use Ex. 3 as a model.</a:t>
            </a:r>
          </a:p>
          <a:p>
            <a:pPr marL="0" indent="0">
              <a:buNone/>
            </a:pP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нарисуйте карту улиц своего района и обозначьте здания. Затем напишите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короткий рассказ,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описывающий его. Используйте упр. 3 в качестве образца.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26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398</Words>
  <Application>Microsoft Office PowerPoint</Application>
  <PresentationFormat>Широкоэкранный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My neighbourhood</vt:lpstr>
      <vt:lpstr>1.Listen and repeat. Where can you buy the things in the pictures?</vt:lpstr>
      <vt:lpstr>2.Listen to the conversation and labelthe places in the map below. Say where each shop is.</vt:lpstr>
      <vt:lpstr>Презентация PowerPoint</vt:lpstr>
      <vt:lpstr>3. Read the title of the text. Think of six words you expect to read. Listen, read and check.</vt:lpstr>
      <vt:lpstr>Answer the questions.</vt:lpstr>
      <vt:lpstr>Think of six words you expect to read.</vt:lpstr>
      <vt:lpstr> Interview your partner as Tony Smith about his neighbourhood. </vt:lpstr>
      <vt:lpstr>Your homework. P.20,ex.4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neighbourhood</dc:title>
  <dc:creator>Марина Гуляева</dc:creator>
  <cp:lastModifiedBy>Марина Гуляева</cp:lastModifiedBy>
  <cp:revision>11</cp:revision>
  <dcterms:created xsi:type="dcterms:W3CDTF">2020-06-23T14:09:02Z</dcterms:created>
  <dcterms:modified xsi:type="dcterms:W3CDTF">2020-06-23T15:52:21Z</dcterms:modified>
</cp:coreProperties>
</file>