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70" r:id="rId8"/>
    <p:sldId id="269" r:id="rId9"/>
    <p:sldId id="262" r:id="rId10"/>
    <p:sldId id="263" r:id="rId11"/>
    <p:sldId id="261" r:id="rId12"/>
    <p:sldId id="260" r:id="rId13"/>
    <p:sldId id="264" r:id="rId14"/>
    <p:sldId id="265" r:id="rId15"/>
    <p:sldId id="274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5" d="100"/>
          <a:sy n="65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AD25-34E1-4154-B8FC-E30FF0F9437E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26B9BD-D186-48E3-9E01-9546DFAE358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AD25-34E1-4154-B8FC-E30FF0F9437E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B9BD-D186-48E3-9E01-9546DFAE35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AD25-34E1-4154-B8FC-E30FF0F9437E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B9BD-D186-48E3-9E01-9546DFAE35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AD25-34E1-4154-B8FC-E30FF0F9437E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B9BD-D186-48E3-9E01-9546DFAE35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AD25-34E1-4154-B8FC-E30FF0F9437E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B9BD-D186-48E3-9E01-9546DFAE358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AD25-34E1-4154-B8FC-E30FF0F9437E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B9BD-D186-48E3-9E01-9546DFAE358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AD25-34E1-4154-B8FC-E30FF0F9437E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B9BD-D186-48E3-9E01-9546DFAE358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AD25-34E1-4154-B8FC-E30FF0F9437E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B9BD-D186-48E3-9E01-9546DFAE35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AD25-34E1-4154-B8FC-E30FF0F9437E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B9BD-D186-48E3-9E01-9546DFAE35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AD25-34E1-4154-B8FC-E30FF0F9437E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B9BD-D186-48E3-9E01-9546DFAE35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AD25-34E1-4154-B8FC-E30FF0F9437E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B9BD-D186-48E3-9E01-9546DFAE35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B36AD25-34E1-4154-B8FC-E30FF0F9437E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326B9BD-D186-48E3-9E01-9546DFAE358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8314184" cy="1078359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The weather and seasons </a:t>
            </a:r>
            <a:endParaRPr lang="ru-RU" sz="5400" b="1" dirty="0"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2204864"/>
            <a:ext cx="4248472" cy="36724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днс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3816424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нс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61182"/>
            <a:ext cx="4392488" cy="38880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4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411560"/>
          </a:xfrm>
        </p:spPr>
        <p:txBody>
          <a:bodyPr/>
          <a:lstStyle/>
          <a:p>
            <a:r>
              <a:rPr lang="en-US" b="1" dirty="0" smtClean="0">
                <a:effectLst/>
                <a:latin typeface="Times New Roman" pitchFamily="18" charset="0"/>
                <a:cs typeface="Times New Roman" pitchFamily="18" charset="0"/>
              </a:rPr>
              <a:t>What`s the tiger`s </a:t>
            </a:r>
            <a:r>
              <a:rPr lang="en-US" b="1" dirty="0" err="1" smtClean="0">
                <a:effectLst/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b="1" dirty="0" smtClean="0">
                <a:effectLst/>
                <a:latin typeface="Times New Roman" pitchFamily="18" charset="0"/>
                <a:cs typeface="Times New Roman" pitchFamily="18" charset="0"/>
              </a:rPr>
              <a:t> weather?</a:t>
            </a:r>
            <a:endParaRPr lang="ru-RU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442343" y="1556792"/>
            <a:ext cx="4244457" cy="45693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днс\Desktop\s1200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32085"/>
            <a:ext cx="3744416" cy="436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днс\Desktop\885254-2015-12-28-dacha.JP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343" y="2739988"/>
            <a:ext cx="2736304" cy="234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днс\Desktop\unnam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481" y="1804043"/>
            <a:ext cx="987693" cy="187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днс\Desktop\depositphotos_143697365-stock-photo-lowercase-letter-t-isolated-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049" y="3470024"/>
            <a:ext cx="1429951" cy="104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53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/>
                <a:latin typeface="Times New Roman" pitchFamily="18" charset="0"/>
                <a:cs typeface="Times New Roman" pitchFamily="18" charset="0"/>
              </a:rPr>
              <a:t>SEASONS</a:t>
            </a:r>
            <a:endParaRPr lang="ru-RU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5400" i="1" dirty="0">
                <a:solidFill>
                  <a:srgbClr val="3333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Spring is green,</a:t>
            </a:r>
            <a:r>
              <a:rPr lang="en-US" sz="54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sz="54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en-US" sz="5400" dirty="0" smtClean="0">
              <a:solidFill>
                <a:srgbClr val="2F5897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5400" i="1" dirty="0" smtClean="0">
                <a:solidFill>
                  <a:srgbClr val="3333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Summer </a:t>
            </a:r>
            <a:r>
              <a:rPr lang="en-US" sz="5400" i="1" dirty="0">
                <a:solidFill>
                  <a:srgbClr val="3333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is bright,</a:t>
            </a:r>
            <a:r>
              <a:rPr lang="en-US" sz="54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sz="54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en-US" sz="5400" dirty="0" smtClean="0">
              <a:solidFill>
                <a:srgbClr val="2F5897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5400" i="1" dirty="0" smtClean="0">
                <a:solidFill>
                  <a:srgbClr val="3333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Autumn </a:t>
            </a:r>
            <a:r>
              <a:rPr lang="en-US" sz="5400" i="1" dirty="0">
                <a:solidFill>
                  <a:srgbClr val="3333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is yellow,</a:t>
            </a:r>
            <a:r>
              <a:rPr lang="en-US" sz="54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sz="54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5400" dirty="0" smtClean="0">
              <a:solidFill>
                <a:srgbClr val="2F5897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5400" i="1" dirty="0" smtClean="0">
                <a:solidFill>
                  <a:srgbClr val="3333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Winter </a:t>
            </a:r>
            <a:r>
              <a:rPr lang="en-US" sz="5400" i="1" dirty="0">
                <a:solidFill>
                  <a:srgbClr val="3333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is </a:t>
            </a:r>
            <a:r>
              <a:rPr lang="en-US" sz="5400" i="1" dirty="0" smtClean="0">
                <a:solidFill>
                  <a:srgbClr val="3333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white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нс\Desktop\og_og_14567796902536581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492" y="1517599"/>
            <a:ext cx="2951196" cy="117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нс\Desktop\lug-oduvanchiki-svet-nebo-le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570" y="2766658"/>
            <a:ext cx="1960627" cy="142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нс\Desktop\s1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197" y="4157492"/>
            <a:ext cx="2622501" cy="166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днс\Desktop\Scenery_Seasons_Winter_4690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787" y="5485779"/>
            <a:ext cx="2397410" cy="125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45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640960" cy="3009131"/>
          </a:xfrm>
        </p:spPr>
        <p:txBody>
          <a:bodyPr/>
          <a:lstStyle/>
          <a:p>
            <a:r>
              <a:rPr lang="ru-RU" i="1" dirty="0">
                <a:solidFill>
                  <a:srgbClr val="333333"/>
                </a:solidFill>
                <a:effectLst/>
                <a:latin typeface="MuseoNew"/>
              </a:rPr>
              <a:t/>
            </a:r>
            <a:br>
              <a:rPr lang="ru-RU" i="1" dirty="0">
                <a:solidFill>
                  <a:srgbClr val="333333"/>
                </a:solidFill>
                <a:effectLst/>
                <a:latin typeface="MuseoNew"/>
              </a:rPr>
            </a:br>
            <a:r>
              <a:rPr lang="en-US" sz="5400" b="1" dirty="0" smtClean="0">
                <a:effectLst/>
                <a:latin typeface="Times New Roman" pitchFamily="18" charset="0"/>
                <a:cs typeface="Times New Roman" pitchFamily="18" charset="0"/>
              </a:rPr>
              <a:t>What`s your </a:t>
            </a:r>
            <a:r>
              <a:rPr lang="en-US" sz="5400" b="1" dirty="0" err="1" smtClean="0">
                <a:effectLst/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5400" b="1" dirty="0" smtClean="0">
                <a:effectLst/>
                <a:latin typeface="Times New Roman" pitchFamily="18" charset="0"/>
                <a:cs typeface="Times New Roman" pitchFamily="18" charset="0"/>
              </a:rPr>
              <a:t> season?</a:t>
            </a:r>
            <a:br>
              <a:rPr lang="en-US" sz="54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smtClean="0">
                <a:effectLst/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en-US" sz="5400" b="1" dirty="0" err="1" smtClean="0">
                <a:effectLst/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5400" b="1" dirty="0" smtClean="0">
                <a:effectLst/>
                <a:latin typeface="Times New Roman" pitchFamily="18" charset="0"/>
                <a:cs typeface="Times New Roman" pitchFamily="18" charset="0"/>
              </a:rPr>
              <a:t> season is_____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днс\Desktop\1577090570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65499"/>
            <a:ext cx="6768752" cy="348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0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/>
                <a:latin typeface="Times New Roman" pitchFamily="18" charset="0"/>
                <a:cs typeface="Times New Roman" pitchFamily="18" charset="0"/>
              </a:rPr>
              <a:t>Read the words and choose right the pictures</a:t>
            </a:r>
            <a:endParaRPr lang="ru-RU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1</a:t>
            </a:r>
            <a:r>
              <a:rPr lang="en-US" dirty="0" smtClean="0"/>
              <a:t>                       </a:t>
            </a:r>
            <a:r>
              <a:rPr lang="en-US" b="1" dirty="0" smtClean="0"/>
              <a:t>2</a:t>
            </a:r>
            <a:r>
              <a:rPr lang="en-US" dirty="0" smtClean="0"/>
              <a:t>      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3</a:t>
            </a:r>
            <a:r>
              <a:rPr lang="en-US" dirty="0" smtClean="0"/>
              <a:t>                         </a:t>
            </a:r>
            <a:r>
              <a:rPr lang="en-US" b="1" dirty="0" smtClean="0"/>
              <a:t>4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Spring Summer Autumn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Winter</a:t>
            </a:r>
          </a:p>
          <a:p>
            <a:endParaRPr lang="ru-RU" dirty="0"/>
          </a:p>
        </p:txBody>
      </p:sp>
      <p:pic>
        <p:nvPicPr>
          <p:cNvPr id="6146" name="Picture 2" descr="C:\Users\днс\Desktop\vesna4_f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451" y="1972368"/>
            <a:ext cx="1798074" cy="150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днс\Desktop\unname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618" y="4145128"/>
            <a:ext cx="1569740" cy="156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днс\Desktop\7b8583cb2c40a7638403341954f003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346" y="1972368"/>
            <a:ext cx="1578994" cy="167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днс\Desktop\чертеж-ерева-зимы-447609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117" y="4223784"/>
            <a:ext cx="1566180" cy="184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3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616" y="0"/>
            <a:ext cx="8229600" cy="1600200"/>
          </a:xfrm>
        </p:spPr>
        <p:txBody>
          <a:bodyPr/>
          <a:lstStyle/>
          <a:p>
            <a:r>
              <a:rPr lang="en-US" b="1" dirty="0" smtClean="0">
                <a:effectLst/>
                <a:latin typeface="Times New Roman" pitchFamily="18" charset="0"/>
                <a:cs typeface="Times New Roman" pitchFamily="18" charset="0"/>
              </a:rPr>
              <a:t>Look and match the pictures</a:t>
            </a:r>
            <a:endParaRPr lang="ru-RU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499992" y="1600200"/>
            <a:ext cx="41868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It`s sunny</a:t>
            </a:r>
          </a:p>
          <a:p>
            <a:pPr marL="0" indent="0"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marL="0" indent="0">
              <a:buNone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It`s cold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07504" y="1600200"/>
            <a:ext cx="4299904" cy="452628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It`s raining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It`s hot            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C:\Users\днс\Desktop\sunn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63820" y="2136043"/>
            <a:ext cx="2012465" cy="123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днс\Desktop\denrojd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56" y="4365104"/>
            <a:ext cx="2186349" cy="145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днс\Desktop\yavleniyaprirodi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15" y="2132855"/>
            <a:ext cx="1421209" cy="158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днс\Desktop\depositphotos_83988378-stock-illustration-snow-and-clouds-ic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990" y="4005064"/>
            <a:ext cx="2154226" cy="119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днс\Desktop\img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077" y="1809999"/>
            <a:ext cx="4584270" cy="401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90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Talk about yourself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1) My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season is__________________</a:t>
            </a:r>
          </a:p>
          <a:p>
            <a:pPr marL="0" indent="0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2) My birthday is in____</a:t>
            </a:r>
          </a:p>
          <a:p>
            <a:pPr marL="0" indent="0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3) The weather on my birthday is__________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днс\Desktop\img_56f68b514f7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61" y="1556792"/>
            <a:ext cx="423685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597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72400" cy="2505075"/>
          </a:xfrm>
        </p:spPr>
        <p:txBody>
          <a:bodyPr/>
          <a:lstStyle/>
          <a:p>
            <a:r>
              <a:rPr lang="en-US" dirty="0" smtClean="0"/>
              <a:t>Thank you for your work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The lesson is over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днс\Desktop\unnamed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67665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94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What`s the weather like? </a:t>
            </a:r>
          </a:p>
          <a:p>
            <a:pPr marL="0" lvl="1" indent="0"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       It`s sunny</a:t>
            </a:r>
          </a:p>
          <a:p>
            <a:pPr marL="0" lvl="1" indent="0"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What`s the weather like?</a:t>
            </a:r>
          </a:p>
          <a:p>
            <a:pPr marL="0" lvl="1" indent="0">
              <a:buNone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It`s windy</a:t>
            </a:r>
          </a:p>
          <a:p>
            <a:pPr marL="0" lvl="1" indent="0"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What`s the weather like?</a:t>
            </a:r>
          </a:p>
          <a:p>
            <a:pPr marL="0" lvl="1" indent="0"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       It`s cold</a:t>
            </a:r>
          </a:p>
          <a:p>
            <a:pPr marL="0" lvl="1" indent="0"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What`s the weather like?</a:t>
            </a:r>
          </a:p>
          <a:p>
            <a:pPr marL="0" lvl="1" indent="0"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       It`s raining</a:t>
            </a:r>
          </a:p>
          <a:p>
            <a:pPr marL="0" lvl="1" indent="0"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What`s the weather like?  </a:t>
            </a:r>
          </a:p>
          <a:p>
            <a:pPr marL="0" lvl="1" indent="0">
              <a:buNone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It`s hot day today</a:t>
            </a:r>
          </a:p>
          <a:p>
            <a:pPr marL="0" lvl="2" indent="0"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It`s funny and my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day today</a:t>
            </a:r>
          </a:p>
        </p:txBody>
      </p:sp>
      <p:pic>
        <p:nvPicPr>
          <p:cNvPr id="2050" name="Picture 2" descr="C:\Users\днс\Desktop\8ae27395b799c08a30553fed7c67111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4664"/>
            <a:ext cx="4824536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7658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8226290" cy="1319807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effectLst/>
                <a:latin typeface="Times New Roman" pitchFamily="18" charset="0"/>
                <a:cs typeface="Times New Roman" pitchFamily="18" charset="0"/>
              </a:rPr>
              <a:t>What`s the weather like today?</a:t>
            </a:r>
            <a:endParaRPr lang="ru-RU" sz="5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115997"/>
            <a:ext cx="8442314" cy="2082888"/>
          </a:xfrm>
        </p:spPr>
        <p:txBody>
          <a:bodyPr>
            <a:normAutofit fontScale="55000" lnSpcReduction="20000"/>
          </a:bodyPr>
          <a:lstStyle/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                            </a:t>
            </a:r>
          </a:p>
          <a:p>
            <a:pPr algn="l"/>
            <a:r>
              <a:rPr lang="en-US" dirty="0" smtClean="0"/>
              <a:t>                                                                                         </a:t>
            </a:r>
          </a:p>
          <a:p>
            <a:pPr algn="l"/>
            <a:r>
              <a:rPr lang="en-US" sz="4400" dirty="0" smtClean="0"/>
              <a:t>    </a:t>
            </a:r>
          </a:p>
          <a:p>
            <a:pPr algn="l"/>
            <a:r>
              <a:rPr lang="en-US" sz="4400" dirty="0" smtClean="0"/>
              <a:t> </a:t>
            </a:r>
            <a:r>
              <a:rPr lang="en-US" sz="51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endParaRPr lang="ru-RU" sz="5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днс\Desktop\Sun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16149"/>
            <a:ext cx="6048672" cy="424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39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/>
                <a:latin typeface="Times New Roman" pitchFamily="18" charset="0"/>
                <a:cs typeface="Times New Roman" pitchFamily="18" charset="0"/>
              </a:rPr>
              <a:t>It`s sunny</a:t>
            </a:r>
            <a:endParaRPr lang="ru-RU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5225950" cy="413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13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/>
                <a:latin typeface="Times New Roman" pitchFamily="18" charset="0"/>
                <a:cs typeface="Times New Roman" pitchFamily="18" charset="0"/>
              </a:rPr>
              <a:t>It`s hot</a:t>
            </a:r>
            <a:endParaRPr lang="ru-RU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4464496" cy="411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99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/>
                <a:latin typeface="Times New Roman" pitchFamily="18" charset="0"/>
                <a:cs typeface="Times New Roman" pitchFamily="18" charset="0"/>
              </a:rPr>
              <a:t>It`s raining</a:t>
            </a:r>
            <a:endParaRPr lang="ru-RU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615" y="1916832"/>
            <a:ext cx="5465489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54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/>
                <a:latin typeface="Times New Roman" pitchFamily="18" charset="0"/>
                <a:cs typeface="Times New Roman" pitchFamily="18" charset="0"/>
              </a:rPr>
              <a:t>It`s cold</a:t>
            </a:r>
            <a:endParaRPr lang="ru-RU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8840"/>
            <a:ext cx="555070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88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/>
                <a:latin typeface="Times New Roman" pitchFamily="18" charset="0"/>
                <a:cs typeface="Times New Roman" pitchFamily="18" charset="0"/>
              </a:rPr>
              <a:t>It`s windy</a:t>
            </a:r>
            <a:endParaRPr lang="ru-RU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5112568" cy="4534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52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/>
          <a:lstStyle/>
          <a:p>
            <a:r>
              <a:rPr lang="en-US" b="1" dirty="0" smtClean="0">
                <a:effectLst/>
                <a:latin typeface="Times New Roman" pitchFamily="18" charset="0"/>
                <a:cs typeface="Times New Roman" pitchFamily="18" charset="0"/>
              </a:rPr>
              <a:t>Look the pictures and fill in the gaps </a:t>
            </a:r>
            <a:endParaRPr lang="ru-RU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It`s_____________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It`s_____________________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It`s_______________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It`s________________</a:t>
            </a:r>
            <a:endParaRPr lang="ru-RU" dirty="0"/>
          </a:p>
        </p:txBody>
      </p:sp>
      <p:pic>
        <p:nvPicPr>
          <p:cNvPr id="3074" name="Picture 2" descr="C:\Users\днс\Desktop\s1200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31152"/>
            <a:ext cx="124699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нс\Desktop\hello_html_m2e49068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16" y="2511500"/>
            <a:ext cx="1923570" cy="156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днс\Desktop\15533321abe3d30988eb8b9d5d97a669--weather-conditions-sun-sh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843" y="3645024"/>
            <a:ext cx="1300445" cy="138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днс\Desktop\хо-о-кавказского-м-а-енца-чувствуя-368381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06" y="3789040"/>
            <a:ext cx="17399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5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374</TotalTime>
  <Words>173</Words>
  <Application>Microsoft Office PowerPoint</Application>
  <PresentationFormat>Экран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Исполнительная</vt:lpstr>
      <vt:lpstr>The weather and seasons </vt:lpstr>
      <vt:lpstr> </vt:lpstr>
      <vt:lpstr>What`s the weather like today?</vt:lpstr>
      <vt:lpstr>It`s sunny</vt:lpstr>
      <vt:lpstr>It`s hot</vt:lpstr>
      <vt:lpstr>It`s raining</vt:lpstr>
      <vt:lpstr>It`s cold</vt:lpstr>
      <vt:lpstr>It`s windy</vt:lpstr>
      <vt:lpstr>Look the pictures and fill in the gaps </vt:lpstr>
      <vt:lpstr>What`s the tiger`s favourite weather?</vt:lpstr>
      <vt:lpstr>SEASONS</vt:lpstr>
      <vt:lpstr> What`s your favourite season? My favourite season is_____</vt:lpstr>
      <vt:lpstr>Read the words and choose right the pictures</vt:lpstr>
      <vt:lpstr>Look and match the pictures</vt:lpstr>
      <vt:lpstr>Talk about yourself</vt:lpstr>
      <vt:lpstr>Thank you for your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weather and season today</dc:title>
  <dc:creator>днс</dc:creator>
  <cp:lastModifiedBy>днс</cp:lastModifiedBy>
  <cp:revision>33</cp:revision>
  <dcterms:created xsi:type="dcterms:W3CDTF">2020-05-04T13:07:19Z</dcterms:created>
  <dcterms:modified xsi:type="dcterms:W3CDTF">2020-05-07T11:33:59Z</dcterms:modified>
</cp:coreProperties>
</file>