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95" r:id="rId3"/>
    <p:sldId id="293" r:id="rId4"/>
    <p:sldId id="294" r:id="rId5"/>
    <p:sldId id="296" r:id="rId6"/>
    <p:sldId id="310" r:id="rId7"/>
    <p:sldId id="297" r:id="rId8"/>
    <p:sldId id="298" r:id="rId9"/>
    <p:sldId id="304" r:id="rId10"/>
    <p:sldId id="309" r:id="rId11"/>
    <p:sldId id="299" r:id="rId12"/>
    <p:sldId id="258" r:id="rId13"/>
    <p:sldId id="307" r:id="rId14"/>
    <p:sldId id="305" r:id="rId15"/>
    <p:sldId id="300" r:id="rId16"/>
    <p:sldId id="308" r:id="rId17"/>
    <p:sldId id="306" r:id="rId18"/>
    <p:sldId id="285" r:id="rId19"/>
    <p:sldId id="260" r:id="rId20"/>
    <p:sldId id="301" r:id="rId21"/>
    <p:sldId id="274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16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7454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6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7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2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758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4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4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779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307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59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3696" userDrawn="1">
          <p15:clr>
            <a:srgbClr val="F26B43"/>
          </p15:clr>
        </p15:guide>
        <p15:guide id="6" orient="horz" pos="432" userDrawn="1">
          <p15:clr>
            <a:srgbClr val="F26B43"/>
          </p15:clr>
        </p15:guide>
        <p15:guide id="7" orient="horz" pos="1512" userDrawn="1">
          <p15:clr>
            <a:srgbClr val="F26B43"/>
          </p15:clr>
        </p15:guide>
        <p15:guide id="8" pos="5184" userDrawn="1">
          <p15:clr>
            <a:srgbClr val="F26B43"/>
          </p15:clr>
        </p15:guide>
        <p15:guide id="9" pos="702" userDrawn="1">
          <p15:clr>
            <a:srgbClr val="F26B43"/>
          </p15:clr>
        </p15:guide>
        <p15:guide id="10" pos="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6449" y="818605"/>
            <a:ext cx="5234419" cy="263869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400" cap="none" dirty="0" smtClean="0">
                <a:latin typeface="Georgia" panose="02040502050405020303" pitchFamily="18" charset="0"/>
              </a:rPr>
              <a:t>Иллюстрации к рассказу А.П.Чехова «Ванька»</a:t>
            </a:r>
            <a:endParaRPr lang="ru-RU" sz="4400" cap="none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046" y="2137953"/>
            <a:ext cx="3193954" cy="4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9" r="1" b="28806"/>
          <a:stretch/>
        </p:blipFill>
        <p:spPr>
          <a:xfrm>
            <a:off x="684663" y="1619794"/>
            <a:ext cx="4361953" cy="4023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67" r="4505" b="28124"/>
          <a:stretch/>
        </p:blipFill>
        <p:spPr>
          <a:xfrm>
            <a:off x="4981303" y="1619794"/>
            <a:ext cx="4019778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8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720" t="5118" r="6006" b="5498"/>
          <a:stretch/>
        </p:blipFill>
        <p:spPr>
          <a:xfrm>
            <a:off x="923108" y="435428"/>
            <a:ext cx="7393578" cy="57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3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681" r="7433" b="22167"/>
          <a:stretch/>
        </p:blipFill>
        <p:spPr>
          <a:xfrm>
            <a:off x="620937" y="653142"/>
            <a:ext cx="3576596" cy="4572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22" r="2747"/>
          <a:stretch/>
        </p:blipFill>
        <p:spPr>
          <a:xfrm>
            <a:off x="4467496" y="2359879"/>
            <a:ext cx="4476207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428" t="2572" r="762" b="6880"/>
          <a:stretch/>
        </p:blipFill>
        <p:spPr>
          <a:xfrm>
            <a:off x="1706879" y="269966"/>
            <a:ext cx="4833257" cy="63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1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32" t="19281" r="2995" b="4071"/>
          <a:stretch/>
        </p:blipFill>
        <p:spPr>
          <a:xfrm>
            <a:off x="801187" y="888276"/>
            <a:ext cx="8035997" cy="49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54" y="285205"/>
            <a:ext cx="3722677" cy="4664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934" r="14794" b="21082"/>
          <a:stretch/>
        </p:blipFill>
        <p:spPr>
          <a:xfrm>
            <a:off x="5260244" y="1489165"/>
            <a:ext cx="3308991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36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713" t="5105" r="2762" b="6114"/>
          <a:stretch/>
        </p:blipFill>
        <p:spPr>
          <a:xfrm>
            <a:off x="2316480" y="0"/>
            <a:ext cx="4963886" cy="65654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51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382" t="7887" r="5904" b="15867"/>
          <a:stretch/>
        </p:blipFill>
        <p:spPr>
          <a:xfrm>
            <a:off x="766354" y="1454332"/>
            <a:ext cx="8020595" cy="48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8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46648"/>
          <a:stretch/>
        </p:blipFill>
        <p:spPr>
          <a:xfrm>
            <a:off x="838931" y="277885"/>
            <a:ext cx="2644225" cy="5969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613" y="169200"/>
            <a:ext cx="4791871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166" y="500489"/>
            <a:ext cx="3697174" cy="5822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33" y="500489"/>
            <a:ext cx="4304149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77" y="1060027"/>
            <a:ext cx="3821455" cy="5044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832" y="1060027"/>
            <a:ext cx="4142216" cy="50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228"/>
          <a:stretch/>
        </p:blipFill>
        <p:spPr>
          <a:xfrm>
            <a:off x="580538" y="841938"/>
            <a:ext cx="4055357" cy="48534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18" t="29915" r="17545" b="16119"/>
          <a:stretch/>
        </p:blipFill>
        <p:spPr>
          <a:xfrm>
            <a:off x="4804295" y="1225373"/>
            <a:ext cx="4162697" cy="255389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554478" y="1027611"/>
            <a:ext cx="2107475" cy="914400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402" y="4451755"/>
            <a:ext cx="2152075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766" b="18030"/>
          <a:stretch/>
        </p:blipFill>
        <p:spPr>
          <a:xfrm>
            <a:off x="1007290" y="792480"/>
            <a:ext cx="7662556" cy="494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67273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latin typeface="Georgia" panose="02040502050405020303" pitchFamily="18" charset="0"/>
              </a:rPr>
              <a:t>Иллюстрации выполнили художники:</a:t>
            </a:r>
            <a:endParaRPr lang="ru-RU" sz="3200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latin typeface="Georgia" panose="02040502050405020303" pitchFamily="18" charset="0"/>
              </a:rPr>
              <a:t>Бакулевский</a:t>
            </a:r>
            <a:r>
              <a:rPr lang="ru-RU" dirty="0" smtClean="0">
                <a:latin typeface="Georgia" panose="02040502050405020303" pitchFamily="18" charset="0"/>
              </a:rPr>
              <a:t> Александр </a:t>
            </a:r>
          </a:p>
          <a:p>
            <a:r>
              <a:rPr lang="ru-RU" dirty="0" err="1" smtClean="0">
                <a:latin typeface="Georgia" panose="02040502050405020303" pitchFamily="18" charset="0"/>
              </a:rPr>
              <a:t>Белюкин</a:t>
            </a:r>
            <a:r>
              <a:rPr lang="ru-RU" dirty="0" smtClean="0">
                <a:latin typeface="Georgia" panose="02040502050405020303" pitchFamily="18" charset="0"/>
              </a:rPr>
              <a:t> Анатолий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Давыдова </a:t>
            </a:r>
            <a:r>
              <a:rPr lang="ru-RU" dirty="0">
                <a:latin typeface="Georgia" panose="02040502050405020303" pitchFamily="18" charset="0"/>
              </a:rPr>
              <a:t>Анна </a:t>
            </a:r>
            <a:r>
              <a:rPr lang="ru-RU" dirty="0" smtClean="0">
                <a:latin typeface="Georgia" panose="02040502050405020303" pitchFamily="18" charset="0"/>
              </a:rPr>
              <a:t>Аркадьевна</a:t>
            </a:r>
          </a:p>
          <a:p>
            <a:r>
              <a:rPr lang="ru-RU" dirty="0">
                <a:latin typeface="Georgia" panose="02040502050405020303" pitchFamily="18" charset="0"/>
              </a:rPr>
              <a:t>В. </a:t>
            </a:r>
            <a:r>
              <a:rPr lang="ru-RU" dirty="0" smtClean="0">
                <a:latin typeface="Georgia" panose="02040502050405020303" pitchFamily="18" charset="0"/>
              </a:rPr>
              <a:t>Гальдяев</a:t>
            </a:r>
          </a:p>
          <a:p>
            <a:r>
              <a:rPr lang="ru-RU" dirty="0">
                <a:latin typeface="Georgia" panose="02040502050405020303" pitchFamily="18" charset="0"/>
              </a:rPr>
              <a:t>Иткин Анатолий Зиновьевич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Кукрыниксы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Лапшина Диана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Столяров Ремир </a:t>
            </a:r>
          </a:p>
        </p:txBody>
      </p:sp>
    </p:spTree>
    <p:extLst>
      <p:ext uri="{BB962C8B-B14F-4D97-AF65-F5344CB8AC3E}">
        <p14:creationId xmlns:p14="http://schemas.microsoft.com/office/powerpoint/2010/main" val="378128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6" t="18989" r="46109" b="22353"/>
          <a:stretch/>
        </p:blipFill>
        <p:spPr>
          <a:xfrm>
            <a:off x="783772" y="235133"/>
            <a:ext cx="3108959" cy="3069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346" t="7096" r="12149" b="22483"/>
          <a:stretch/>
        </p:blipFill>
        <p:spPr>
          <a:xfrm>
            <a:off x="4196947" y="278738"/>
            <a:ext cx="2145877" cy="3069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545" t="8382" r="6439" b="14364"/>
          <a:stretch/>
        </p:blipFill>
        <p:spPr>
          <a:xfrm>
            <a:off x="1179148" y="3472290"/>
            <a:ext cx="2318205" cy="30392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252" t="9925" r="43183" b="7294"/>
          <a:stretch/>
        </p:blipFill>
        <p:spPr>
          <a:xfrm>
            <a:off x="6569210" y="278738"/>
            <a:ext cx="2400678" cy="3069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041" y="3456744"/>
            <a:ext cx="2142855" cy="3107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370" y="3472290"/>
            <a:ext cx="2310454" cy="30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503" r="16349" b="21642"/>
          <a:stretch/>
        </p:blipFill>
        <p:spPr>
          <a:xfrm>
            <a:off x="892549" y="1049041"/>
            <a:ext cx="3688160" cy="5055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508" t="8496" r="23300" b="34141"/>
          <a:stretch/>
        </p:blipFill>
        <p:spPr>
          <a:xfrm>
            <a:off x="4931497" y="1049041"/>
            <a:ext cx="3648546" cy="50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68" t="4864" r="4101" b="7275"/>
          <a:stretch/>
        </p:blipFill>
        <p:spPr>
          <a:xfrm>
            <a:off x="905690" y="513804"/>
            <a:ext cx="7715395" cy="57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05" t="1600" r="3187" b="6290"/>
          <a:stretch/>
        </p:blipFill>
        <p:spPr>
          <a:xfrm>
            <a:off x="766354" y="313507"/>
            <a:ext cx="4537166" cy="58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72" t="16798" r="2387" b="11846"/>
          <a:stretch/>
        </p:blipFill>
        <p:spPr>
          <a:xfrm>
            <a:off x="705393" y="1062446"/>
            <a:ext cx="8032494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4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11" t="14767" b="11338"/>
          <a:stretch/>
        </p:blipFill>
        <p:spPr>
          <a:xfrm>
            <a:off x="635724" y="661852"/>
            <a:ext cx="8138331" cy="46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3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8" y="391884"/>
            <a:ext cx="7837715" cy="5878287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038048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448</TotalTime>
  <Words>29</Words>
  <Application>Microsoft Office PowerPoint</Application>
  <PresentationFormat>Экран (4:3)</PresentationFormat>
  <Paragraphs>10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Franklin Gothic Book</vt:lpstr>
      <vt:lpstr>Georgia</vt:lpstr>
      <vt:lpstr>Crop</vt:lpstr>
      <vt:lpstr>Иллюстрации к рассказу А.П.Чехова «Ванька»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Иллюстрации выполнили художники: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2020-06-07T18:00:27Z</dcterms:created>
  <dcterms:modified xsi:type="dcterms:W3CDTF">2020-06-12T19:57:26Z</dcterms:modified>
</cp:coreProperties>
</file>