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B9EA22-6305-4EAA-AA47-15780C698DEF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1B5047-B18D-470E-AA20-E937D519557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B9EA22-6305-4EAA-AA47-15780C698DEF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1B5047-B18D-470E-AA20-E937D5195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B9EA22-6305-4EAA-AA47-15780C698DEF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1B5047-B18D-470E-AA20-E937D5195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B9EA22-6305-4EAA-AA47-15780C698DEF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1B5047-B18D-470E-AA20-E937D5195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B9EA22-6305-4EAA-AA47-15780C698DEF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1B5047-B18D-470E-AA20-E937D519557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B9EA22-6305-4EAA-AA47-15780C698DEF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1B5047-B18D-470E-AA20-E937D5195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B9EA22-6305-4EAA-AA47-15780C698DEF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1B5047-B18D-470E-AA20-E937D5195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B9EA22-6305-4EAA-AA47-15780C698DEF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1B5047-B18D-470E-AA20-E937D5195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B9EA22-6305-4EAA-AA47-15780C698DEF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1B5047-B18D-470E-AA20-E937D5195573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B9EA22-6305-4EAA-AA47-15780C698DEF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1B5047-B18D-470E-AA20-E937D5195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B9EA22-6305-4EAA-AA47-15780C698DEF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1B5047-B18D-470E-AA20-E937D519557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6B9EA22-6305-4EAA-AA47-15780C698DEF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61B5047-B18D-470E-AA20-E937D5195573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692696"/>
            <a:ext cx="69147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Project-based  reading</a:t>
            </a:r>
          </a:p>
          <a:p>
            <a:pPr algn="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Осьмухина А.В.,</a:t>
            </a:r>
          </a:p>
          <a:p>
            <a:pPr algn="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учитель англ. яз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кат. 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СОШ №6 г.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Апатиты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298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240124"/>
            <a:ext cx="2458410" cy="3637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Заголовок 3"/>
          <p:cNvSpPr txBox="1">
            <a:spLocks noGrp="1"/>
          </p:cNvSpPr>
          <p:nvPr>
            <p:ph type="title"/>
          </p:nvPr>
        </p:nvSpPr>
        <p:spPr>
          <a:xfrm>
            <a:off x="1403648" y="343317"/>
            <a:ext cx="7498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Pre-reading activities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36"/>
          <a:stretch/>
        </p:blipFill>
        <p:spPr bwMode="auto">
          <a:xfrm>
            <a:off x="3567909" y="1931450"/>
            <a:ext cx="2416056" cy="1986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2236269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05944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George</a:t>
            </a:r>
            <a:r>
              <a:rPr lang="en-US" dirty="0" smtClean="0"/>
              <a:t>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Orwell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3" t="2510" r="-1" b="15913"/>
          <a:stretch/>
        </p:blipFill>
        <p:spPr bwMode="auto">
          <a:xfrm>
            <a:off x="1547664" y="1484784"/>
            <a:ext cx="3067478" cy="43702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4932040" y="1460973"/>
            <a:ext cx="39832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Do you know his real name?</a:t>
            </a:r>
          </a:p>
          <a:p>
            <a:pPr marL="342900" indent="-342900">
              <a:buAutoNum type="arabicParenR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 is the origin of his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pen name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rabicParenR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 Russian writer is he compared with?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540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Pre-reading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activities. Geographical aspects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373" y="4526305"/>
            <a:ext cx="4547053" cy="2104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726" y="1772816"/>
            <a:ext cx="2909080" cy="36823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95"/>
          <a:stretch/>
        </p:blipFill>
        <p:spPr bwMode="auto">
          <a:xfrm>
            <a:off x="4321351" y="1556791"/>
            <a:ext cx="4415075" cy="26771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47534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4000" cap="none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Pre-reading activities. Historical  and political aspects.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316" y="1572635"/>
            <a:ext cx="3168352" cy="2055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910" y="1572635"/>
            <a:ext cx="3612940" cy="20335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119" y="3861048"/>
            <a:ext cx="3498745" cy="19680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TextBox 8"/>
          <p:cNvSpPr txBox="1"/>
          <p:nvPr/>
        </p:nvSpPr>
        <p:spPr>
          <a:xfrm>
            <a:off x="4842910" y="3890555"/>
            <a:ext cx="3960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What historical period is described in the story?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What are the prototypes for main aspects of </a:t>
            </a:r>
            <a:r>
              <a:rPr lang="en-US" dirty="0" smtClean="0"/>
              <a:t>the </a:t>
            </a:r>
            <a:r>
              <a:rPr lang="en-US" dirty="0" smtClean="0"/>
              <a:t>novel</a:t>
            </a:r>
            <a:r>
              <a:rPr lang="en-US" dirty="0" smtClean="0"/>
              <a:t>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What happens with Winston</a:t>
            </a:r>
            <a:r>
              <a:rPr lang="ru-RU" dirty="0" smtClean="0"/>
              <a:t>, </a:t>
            </a:r>
            <a:r>
              <a:rPr lang="en-US" dirty="0" smtClean="0"/>
              <a:t>Julia and O’Brien?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What terminology is used to describe the world in novel?</a:t>
            </a:r>
          </a:p>
        </p:txBody>
      </p:sp>
    </p:spTree>
    <p:extLst>
      <p:ext uri="{BB962C8B-B14F-4D97-AF65-F5344CB8AC3E}">
        <p14:creationId xmlns:p14="http://schemas.microsoft.com/office/powerpoint/2010/main" val="1146273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4000" cap="none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While-reading </a:t>
            </a:r>
            <a:r>
              <a:rPr lang="en-US" sz="4000" cap="none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activities.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sz="quarter" idx="1"/>
          </p:nvPr>
        </p:nvSpPr>
        <p:spPr>
          <a:xfrm>
            <a:off x="1259632" y="1484784"/>
            <a:ext cx="7467600" cy="487375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Dramatic role reading and performance.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oundtable.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Movie review.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CliffsNotes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Draw!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Biography.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Adjective-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itis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Just the facts, ma’am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190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none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Post-reading </a:t>
            </a:r>
            <a:r>
              <a:rPr lang="en-US" sz="4000" cap="none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activities.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sz="quarter" idx="1"/>
          </p:nvPr>
        </p:nvSpPr>
        <p:spPr>
          <a:xfrm>
            <a:off x="1259632" y="1844824"/>
            <a:ext cx="7467600" cy="396044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Feedback in written or oral form.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Dear author.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Timeline.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if?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Second chance.</a:t>
            </a:r>
          </a:p>
        </p:txBody>
      </p:sp>
    </p:spTree>
    <p:extLst>
      <p:ext uri="{BB962C8B-B14F-4D97-AF65-F5344CB8AC3E}">
        <p14:creationId xmlns:p14="http://schemas.microsoft.com/office/powerpoint/2010/main" val="1122880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2246544"/>
            <a:ext cx="7370763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76260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52</TotalTime>
  <Words>150</Words>
  <Application>Microsoft Office PowerPoint</Application>
  <PresentationFormat>Экран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Презентация PowerPoint</vt:lpstr>
      <vt:lpstr>Pre-reading activities</vt:lpstr>
      <vt:lpstr>George Orwell</vt:lpstr>
      <vt:lpstr>Pre-reading activities. Geographical aspects.</vt:lpstr>
      <vt:lpstr>Pre-reading activities. Historical  and political aspects.</vt:lpstr>
      <vt:lpstr>While-reading activities. </vt:lpstr>
      <vt:lpstr>Post-reading activities.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Роман</dc:creator>
  <cp:lastModifiedBy>Роман</cp:lastModifiedBy>
  <cp:revision>6</cp:revision>
  <dcterms:created xsi:type="dcterms:W3CDTF">2020-05-12T13:52:56Z</dcterms:created>
  <dcterms:modified xsi:type="dcterms:W3CDTF">2020-05-12T14:47:19Z</dcterms:modified>
</cp:coreProperties>
</file>