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7" r:id="rId3"/>
    <p:sldId id="258" r:id="rId4"/>
    <p:sldId id="265" r:id="rId5"/>
    <p:sldId id="267" r:id="rId6"/>
    <p:sldId id="266" r:id="rId7"/>
    <p:sldId id="259" r:id="rId8"/>
    <p:sldId id="260" r:id="rId9"/>
    <p:sldId id="261" r:id="rId10"/>
    <p:sldId id="262" r:id="rId11"/>
    <p:sldId id="271" r:id="rId12"/>
    <p:sldId id="269" r:id="rId13"/>
    <p:sldId id="280" r:id="rId14"/>
    <p:sldId id="279" r:id="rId15"/>
    <p:sldId id="270" r:id="rId16"/>
    <p:sldId id="281" r:id="rId17"/>
    <p:sldId id="263" r:id="rId18"/>
    <p:sldId id="274" r:id="rId19"/>
    <p:sldId id="273" r:id="rId20"/>
    <p:sldId id="264" r:id="rId21"/>
    <p:sldId id="277" r:id="rId22"/>
    <p:sldId id="276" r:id="rId23"/>
    <p:sldId id="272" r:id="rId24"/>
    <p:sldId id="275" r:id="rId25"/>
    <p:sldId id="278" r:id="rId26"/>
    <p:sldId id="268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0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8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331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57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36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07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98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4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52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0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46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1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3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9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1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D1D2-0417-41F0-A704-75185F1BF01C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EB5117D-65F9-45B2-94C9-DF1C4246D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92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08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345539" y="464119"/>
            <a:ext cx="8112493" cy="4192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6833" y="781473"/>
            <a:ext cx="6108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ГАДЖЕТ-Друг или враг?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433" y="123660"/>
            <a:ext cx="4789050" cy="69027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500" dirty="0"/>
              <a:t>По новым </a:t>
            </a:r>
            <a:r>
              <a:rPr lang="ru-RU" sz="2500" dirty="0" err="1"/>
              <a:t>Госстандартам</a:t>
            </a:r>
            <a:r>
              <a:rPr lang="ru-RU" sz="2500" dirty="0"/>
              <a:t> ,обучение школьников младших классов должно проходить в электронной среде. </a:t>
            </a:r>
            <a:br>
              <a:rPr lang="ru-RU" sz="2500" dirty="0"/>
            </a:b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Педагоги используют электронные учебники, журналы и дневники.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78" y="898635"/>
            <a:ext cx="3898689" cy="21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83" y="3465094"/>
            <a:ext cx="3744062" cy="251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596" y="125128"/>
            <a:ext cx="4880838" cy="646971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/>
              <a:t>На уроках в школах используют видеосистемы, </a:t>
            </a:r>
            <a:r>
              <a:rPr lang="ru-RU" sz="2800" dirty="0" err="1"/>
              <a:t>медийную</a:t>
            </a:r>
            <a:r>
              <a:rPr lang="ru-RU" sz="2800" dirty="0"/>
              <a:t> связь и интерактивные доски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/>
              <a:t>С </a:t>
            </a:r>
            <a:r>
              <a:rPr lang="ru-RU" sz="2800" dirty="0"/>
              <a:t>помощью компьютеров ученики делают презентации, видеоролики и различные проекты.</a:t>
            </a: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Microsoft JhengHei" panose="020B0604030504040204" pitchFamily="34" charset="-12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40" y="376156"/>
            <a:ext cx="5304589" cy="2983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0074">
            <a:off x="6704623" y="3215999"/>
            <a:ext cx="4197440" cy="29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973" y="1001027"/>
            <a:ext cx="5228344" cy="434099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2800" dirty="0"/>
              <a:t>С помощью гаджетов мы можем быстро и легко найти нужную информацию, что экономит наше драгоценное время.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Мы </a:t>
            </a:r>
            <a:r>
              <a:rPr lang="ru-RU" sz="2800" dirty="0"/>
              <a:t>развиваемся и совершенствуемся.</a:t>
            </a:r>
            <a:br>
              <a:rPr lang="ru-RU" sz="2800" dirty="0"/>
            </a:br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6715">
            <a:off x="7820011" y="629160"/>
            <a:ext cx="3364439" cy="2614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3046">
            <a:off x="5890660" y="3440323"/>
            <a:ext cx="3772551" cy="26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972" y="189186"/>
            <a:ext cx="5497851" cy="6933509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sz="2800" dirty="0"/>
              <a:t>Благодаря гаджетам мы можем, не выходя из дома оплачивать счета, делать заказы товаров и услуг.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88" y="3137836"/>
            <a:ext cx="4886013" cy="3259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938" y="411479"/>
            <a:ext cx="3914274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293" y="413887"/>
            <a:ext cx="5168766" cy="5755907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2200" dirty="0" smtClean="0"/>
              <a:t>Без </a:t>
            </a:r>
            <a:r>
              <a:rPr lang="ru-RU" sz="2200" dirty="0"/>
              <a:t>проблем мы можем связаться с родителями, друзьями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dirty="0"/>
              <a:t>Благодаря тому же телефону, мы можем связываться с людьми, находящимися на другой конце планеты, несмотря на то, что между вами огромное расстояние, вы сможете увидеть их улыбки и глаза, радующиеся тому, что видят вас.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Это </a:t>
            </a:r>
            <a:r>
              <a:rPr lang="ru-RU" sz="2200" dirty="0"/>
              <a:t>же просто </a:t>
            </a:r>
            <a:r>
              <a:rPr lang="ru-RU" sz="2200" dirty="0" smtClean="0"/>
              <a:t>чудесно!!!</a:t>
            </a:r>
            <a:r>
              <a:rPr lang="ru-RU" sz="2800" dirty="0"/>
              <a:t/>
            </a:r>
            <a:br>
              <a:rPr lang="ru-RU" sz="2800" dirty="0"/>
            </a:br>
            <a:endParaRPr lang="ru-RU" sz="25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531">
            <a:off x="9092494" y="3757957"/>
            <a:ext cx="2842396" cy="20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317" y="413887"/>
            <a:ext cx="4862286" cy="2735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6939">
            <a:off x="6451913" y="4594523"/>
            <a:ext cx="2880828" cy="19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614" y="488731"/>
            <a:ext cx="9864997" cy="21293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 не стоит забывать, что у всего есть две стороны медали, у гаджетов и их использования есть свои минусы: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351" y="2751032"/>
            <a:ext cx="6985534" cy="39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438" y="4213101"/>
            <a:ext cx="3007736" cy="24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984" y="485286"/>
            <a:ext cx="5151421" cy="3516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955" y="-1001026"/>
            <a:ext cx="4918351" cy="769825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2200" dirty="0"/>
              <a:t>Один из самых главных минусов –это влияние на здоровье ребёнка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200" dirty="0" smtClean="0"/>
              <a:t> При </a:t>
            </a:r>
            <a:r>
              <a:rPr lang="ru-RU" sz="2200" dirty="0"/>
              <a:t>длительном использовании планшета </a:t>
            </a:r>
            <a:r>
              <a:rPr lang="ru-RU" sz="2200" dirty="0" smtClean="0"/>
              <a:t>ребёнок </a:t>
            </a:r>
            <a:r>
              <a:rPr lang="ru-RU" sz="2200" dirty="0"/>
              <a:t>долгое время может находиться в неудобной, неправильной позе, что может привести к нарушению осанки и циркуляции крови.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813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535" y="-115504"/>
            <a:ext cx="4321743" cy="5034013"/>
          </a:xfrm>
        </p:spPr>
        <p:txBody>
          <a:bodyPr>
            <a:normAutofit/>
          </a:bodyPr>
          <a:lstStyle/>
          <a:p>
            <a:pPr lvl="0" algn="ctr"/>
            <a:r>
              <a:rPr lang="ru-RU" sz="2700" dirty="0" smtClean="0"/>
              <a:t>Кроме </a:t>
            </a:r>
            <a:r>
              <a:rPr lang="ru-RU" sz="2700" dirty="0"/>
              <a:t>того, детские глаза испытывают колоссальную нагрузку, вследствие чего рано возникают проблемы со зрением.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91" y="298383"/>
            <a:ext cx="2780567" cy="18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55" y="4639377"/>
            <a:ext cx="2584819" cy="193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906" y="2265771"/>
            <a:ext cx="4244796" cy="31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552" y="-1501541"/>
            <a:ext cx="4803006" cy="9538635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sz="2200" dirty="0"/>
              <a:t>Ежедневно, просыпаясь утром, мы берем в руки телефон, только открыв глаза. Куда бы не шёл подросток, у него в руках мобильное устройство. Идут через дорогу, стоят на остановке, в школе на переменах, итак можно продолжать бесконечное количество времени.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Один </a:t>
            </a:r>
            <a:r>
              <a:rPr lang="ru-RU" sz="2200" dirty="0"/>
              <a:t>словом у ребенка формируется зависимость.</a:t>
            </a:r>
          </a:p>
        </p:txBody>
      </p:sp>
      <p:pic>
        <p:nvPicPr>
          <p:cNvPr id="3074" name="Picture 2" descr="Картинки по запросу &quot;гаджеты и де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24" y="3204399"/>
            <a:ext cx="4746983" cy="316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87" y="271752"/>
            <a:ext cx="4043214" cy="26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885524"/>
            <a:ext cx="7709820" cy="2841116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2200" dirty="0"/>
              <a:t>При бесконтрольном и частом использовании гаджетов, живое общение полностью заменяется виртуальным. Ребёнок уходит от </a:t>
            </a:r>
            <a:r>
              <a:rPr lang="ru-RU" sz="2200" dirty="0" smtClean="0"/>
              <a:t>реальности. Живёт </a:t>
            </a:r>
            <a:r>
              <a:rPr lang="ru-RU" sz="2200" dirty="0"/>
              <a:t>в своём выдуманном, компьютерном мире.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Молодёжь </a:t>
            </a:r>
            <a:r>
              <a:rPr lang="ru-RU" sz="2200" dirty="0"/>
              <a:t>очень часто не находит общих тем для разговора.</a:t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90" y="2973781"/>
            <a:ext cx="5621153" cy="37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03158" y="96254"/>
            <a:ext cx="4417996" cy="6497052"/>
          </a:xfrm>
        </p:spPr>
        <p:txBody>
          <a:bodyPr>
            <a:noAutofit/>
          </a:bodyPr>
          <a:lstStyle/>
          <a:p>
            <a:pPr lvl="0" algn="ctr">
              <a:lnSpc>
                <a:spcPct val="160000"/>
              </a:lnSpc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XXI веке сложно представить себе современного человека, у которого не было бы мобильного телефона.</a:t>
            </a:r>
          </a:p>
          <a:p>
            <a:pPr lvl="0" algn="ctr">
              <a:lnSpc>
                <a:spcPct val="160000"/>
              </a:lnSpc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И конечно же мир не стоит на месте и появляется всё больше устройств, так называемых гаджетов, без которых человек считает свою жизнь неполноценной.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670" y="1537634"/>
            <a:ext cx="5550569" cy="41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14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5447883" cy="4222282"/>
          </a:xfrm>
        </p:spPr>
        <p:txBody>
          <a:bodyPr/>
          <a:lstStyle/>
          <a:p>
            <a:pPr lvl="0"/>
            <a:r>
              <a:rPr lang="ru-RU" dirty="0"/>
              <a:t>Как же уберечь детей от всего этого?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311" y="2923138"/>
            <a:ext cx="4494597" cy="29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302" y="77002"/>
            <a:ext cx="4649002" cy="6780998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/>
              <a:t>Я расскажу Вам, то, что используется в моём классе.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Ежедневно </a:t>
            </a:r>
            <a:r>
              <a:rPr lang="ru-RU" sz="2000" dirty="0"/>
              <a:t>в нашем классе проходит акция: «День без гаджетов», приходя утром в школу, все ребята сдают свои телефоны классному руководителю. Это позволяет на переменах больше общаться, делиться впечатлениями и больше двигаться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843" y="1739765"/>
            <a:ext cx="2945332" cy="2208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748" y="221381"/>
            <a:ext cx="2634113" cy="1975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04" y="3821229"/>
            <a:ext cx="3837272" cy="28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932" y="-1203158"/>
            <a:ext cx="4408370" cy="781571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sz="2400" dirty="0"/>
              <a:t>Директором нашей школы было принято решение на длинной перемене всем классом выходить на улицу ,где ученики могут играть в подвижные игры.</a:t>
            </a:r>
          </a:p>
        </p:txBody>
      </p:sp>
      <p:pic>
        <p:nvPicPr>
          <p:cNvPr id="4" name="WhatsApp Video 2020-02-29 at 10.29.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862811" y="1976786"/>
            <a:ext cx="4990168" cy="28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0182" y="288757"/>
            <a:ext cx="3917481" cy="6824311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Также я бы хотела предложить ребятам начальных классов использовать вместо мобильных </a:t>
            </a:r>
            <a:r>
              <a:rPr lang="ru-RU" sz="2400" dirty="0" smtClean="0"/>
              <a:t>телефонов- </a:t>
            </a:r>
            <a:r>
              <a:rPr lang="ru-RU" sz="2400" dirty="0"/>
              <a:t>умные часы. С помощью которых, ученик сможет звонить только родителям или учителю, а взрослые смогут отслеживать перемещение ребёнка.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058" y="1434165"/>
            <a:ext cx="5329054" cy="31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545" y="-1799924"/>
            <a:ext cx="3984860" cy="8657924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/>
              <a:t>В свою очередь родители дома тоже должны организовать досуг детей. Например, мы с родителями в выходные ездим на природу и на дачу, где мы просто забываем о гаджетах.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467" y="356133"/>
            <a:ext cx="3391856" cy="2259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85" y="2529038"/>
            <a:ext cx="3234891" cy="2151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74" y="4788067"/>
            <a:ext cx="3477413" cy="18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327" y="1052362"/>
            <a:ext cx="4831866" cy="311704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> </a:t>
            </a:r>
            <a:br>
              <a:rPr lang="ru-RU" dirty="0"/>
            </a:br>
            <a:r>
              <a:rPr lang="ru-RU" sz="2400" dirty="0"/>
              <a:t>Подводя итог, я хочу сказать, что гаджеты в наше время </a:t>
            </a:r>
            <a:r>
              <a:rPr lang="ru-RU" sz="2400" dirty="0" smtClean="0"/>
              <a:t>-это </a:t>
            </a:r>
            <a:r>
              <a:rPr lang="ru-RU" sz="2400" dirty="0"/>
              <a:t>очень удобное и полезное устройство, но если использовать его с </a:t>
            </a:r>
            <a:r>
              <a:rPr lang="ru-RU" sz="2400" dirty="0" smtClean="0"/>
              <a:t>умом!!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Обязательно нужно </a:t>
            </a:r>
            <a:r>
              <a:rPr lang="ru-RU" sz="2400" dirty="0"/>
              <a:t>придерживаться следующих правил: нельзя телефон держать в кармане, рядом с сердцем, нельзя держать его под </a:t>
            </a:r>
            <a:r>
              <a:rPr lang="ru-RU" sz="2400" dirty="0" smtClean="0"/>
              <a:t>подушкой…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836" r="7858"/>
          <a:stretch/>
        </p:blipFill>
        <p:spPr>
          <a:xfrm>
            <a:off x="6817861" y="962527"/>
            <a:ext cx="4568823" cy="30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922" y="-1010653"/>
            <a:ext cx="5370897" cy="949051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sz="2400" dirty="0"/>
              <a:t>И</a:t>
            </a:r>
            <a:r>
              <a:rPr lang="ru-RU" sz="2400" dirty="0" smtClean="0"/>
              <a:t> пожалуйста, дорогие друзья </a:t>
            </a:r>
            <a:r>
              <a:rPr lang="ru-RU" sz="2400" dirty="0"/>
              <a:t>не забывайте и о живом общении! Живите полной жизнью, общайтесь, проводите свободное время на природе с друзьями и родителями, а не в компании смартфона или планшета. Ведь мир не ограничивается соц. Сетями, </a:t>
            </a:r>
            <a:r>
              <a:rPr lang="ru-RU" sz="2400" dirty="0" err="1"/>
              <a:t>твиттером</a:t>
            </a:r>
            <a:r>
              <a:rPr lang="ru-RU" sz="2400" dirty="0"/>
              <a:t> или </a:t>
            </a:r>
            <a:r>
              <a:rPr lang="ru-RU" sz="2400" dirty="0" err="1"/>
              <a:t>фейсбуком</a:t>
            </a:r>
            <a:r>
              <a:rPr lang="ru-RU" sz="2400" dirty="0"/>
              <a:t>.. Он вокруг </a:t>
            </a:r>
            <a:r>
              <a:rPr lang="ru-RU" sz="2400" dirty="0" smtClean="0"/>
              <a:t>нас!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Картинки по запросу &quot;дети в окружении гаджето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96" y="148414"/>
            <a:ext cx="3228706" cy="210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19" y="1880557"/>
            <a:ext cx="2589999" cy="180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117" y="2744277"/>
            <a:ext cx="2349483" cy="1876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653" y="4437246"/>
            <a:ext cx="3330000" cy="2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10356767" cy="4742046"/>
          </a:xfrm>
        </p:spPr>
        <p:txBody>
          <a:bodyPr>
            <a:normAutofit/>
          </a:bodyPr>
          <a:lstStyle/>
          <a:p>
            <a:r>
              <a:rPr lang="ru-RU" sz="5000" dirty="0" smtClean="0"/>
              <a:t>Спасибо за внимание!</a:t>
            </a: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5390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230" y="909390"/>
            <a:ext cx="3983277" cy="2122568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ru-RU" sz="2200" dirty="0"/>
              <a:t>Более того ,сегодняшние учащиеся являются поколением ,которое росло вместе с новыми </a:t>
            </a:r>
            <a:r>
              <a:rPr lang="ru-RU" sz="2200" dirty="0"/>
              <a:t>технологиями,</a:t>
            </a:r>
            <a:endParaRPr lang="ru-RU" sz="2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73" y="404715"/>
            <a:ext cx="5966239" cy="567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6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342">
            <a:off x="6630473" y="1920151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061" y="1689660"/>
            <a:ext cx="3845326" cy="490496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ru-RU" sz="2200" dirty="0"/>
              <a:t>В окружении компьютеров ,видеоигр, сотовых телефонов, музыкальных плееров, видеокамер и других средств цифровой эпохи.</a:t>
            </a:r>
          </a:p>
        </p:txBody>
      </p:sp>
      <p:pic>
        <p:nvPicPr>
          <p:cNvPr id="6146" name="Picture 2" descr="Картинки по запросу &quot;дети в окружении гаджетов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971">
            <a:off x="8499114" y="438239"/>
            <a:ext cx="3221366" cy="180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909">
            <a:off x="4323591" y="391187"/>
            <a:ext cx="3617278" cy="17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Картинки по запросу дети в окружении гаджет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Картинки по запросу дети в окружении гаджет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005">
            <a:off x="8795561" y="3193307"/>
            <a:ext cx="3135964" cy="21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Картинки по запросу &quot;видеокамера и ребенок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95">
            <a:off x="4181467" y="3596524"/>
            <a:ext cx="2805810" cy="186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16" y="4966636"/>
            <a:ext cx="3073467" cy="189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8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2665" y="231871"/>
            <a:ext cx="5075453" cy="2251447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2200" dirty="0"/>
              <a:t>Наше поколение детей принято считать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«</a:t>
            </a:r>
            <a:r>
              <a:rPr lang="ru-RU" sz="2200" dirty="0"/>
              <a:t>цифровыми аборигенами».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12" y="3675842"/>
            <a:ext cx="4695833" cy="318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627">
            <a:off x="1387528" y="3432563"/>
            <a:ext cx="4950958" cy="30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4891">
            <a:off x="6660907" y="353107"/>
            <a:ext cx="4890930" cy="32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гаджеты и дети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580">
            <a:off x="4135659" y="1063883"/>
            <a:ext cx="7212136" cy="48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383" y="298383"/>
            <a:ext cx="5965949" cy="61881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/>
              <a:t>Цель проекта: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узнать, как гаджеты влияют на познавательную активность и учебный процесс школьника.</a:t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Задачи: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привлечь внимание к проблеме гаджет-зависимость.</a:t>
            </a:r>
            <a:br>
              <a:rPr lang="ru-RU" sz="2200" dirty="0"/>
            </a:br>
            <a:r>
              <a:rPr lang="ru-RU" sz="2200" dirty="0"/>
              <a:t>Изменить отношение школьника к гаджетам .</a:t>
            </a:r>
            <a:br>
              <a:rPr lang="ru-RU" sz="2200" dirty="0"/>
            </a:br>
            <a:r>
              <a:rPr lang="ru-RU" sz="2200" dirty="0"/>
              <a:t>Пропаганда здорового образа жизни среди подрастающего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val="13468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953929" y="2252312"/>
            <a:ext cx="7218947" cy="45118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259" y="462344"/>
            <a:ext cx="4762788" cy="569782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500" dirty="0"/>
              <a:t>Давайте же разберёмся ,</a:t>
            </a:r>
            <a:br>
              <a:rPr lang="ru-RU" sz="4500" dirty="0"/>
            </a:br>
            <a:r>
              <a:rPr lang="ru-RU" sz="4500" dirty="0"/>
              <a:t>гаджет для школьника-это </a:t>
            </a: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>друг </a:t>
            </a:r>
            <a:r>
              <a:rPr lang="ru-RU" sz="4500" dirty="0"/>
              <a:t>или враг?</a:t>
            </a:r>
            <a:r>
              <a:rPr lang="ru-RU" sz="4500" dirty="0"/>
              <a:t/>
            </a:r>
            <a:br>
              <a:rPr lang="ru-RU" sz="4500" dirty="0"/>
            </a:br>
            <a:endParaRPr lang="ru-RU" sz="4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38" y="2651692"/>
            <a:ext cx="8913124" cy="15546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2344"/>
            <a:ext cx="5861783" cy="39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-1443788"/>
            <a:ext cx="7769225" cy="6833936"/>
          </a:xfrm>
        </p:spPr>
        <p:txBody>
          <a:bodyPr>
            <a:normAutofit/>
          </a:bodyPr>
          <a:lstStyle/>
          <a:p>
            <a:pPr algn="ctr"/>
            <a:r>
              <a:rPr lang="ru-RU" sz="4500" dirty="0"/>
              <a:t>Многие считают ,что новые технологии делают мир только хуже, </a:t>
            </a: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>но </a:t>
            </a:r>
            <a:r>
              <a:rPr lang="ru-RU" sz="4500" dirty="0"/>
              <a:t>так ли это?</a:t>
            </a:r>
          </a:p>
        </p:txBody>
      </p:sp>
      <p:sp>
        <p:nvSpPr>
          <p:cNvPr id="4" name="AutoShape 2" descr="Картинки по запросу &quot;сомневающийся челове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4" descr="Картинки по запросу &quot;сомневающийся человек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6" descr="Картинки по запросу &quot;сомневающийся человек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063" y="3214838"/>
            <a:ext cx="4919226" cy="32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724" y="2216650"/>
            <a:ext cx="3599648" cy="2484347"/>
          </a:xfrm>
          <a:prstGeom prst="rect">
            <a:avLst/>
          </a:prstGeom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070">
            <a:off x="8731930" y="2498614"/>
            <a:ext cx="2808775" cy="184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151">
            <a:off x="4864040" y="4639631"/>
            <a:ext cx="3299715" cy="205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291" y="1405371"/>
            <a:ext cx="3274868" cy="595539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500" dirty="0"/>
              <a:t>Гаджеты в наши дни применяются во многих областях ,включая образование, спорт, медицину.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266">
            <a:off x="6038277" y="354486"/>
            <a:ext cx="3158397" cy="210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870">
            <a:off x="2910823" y="244697"/>
            <a:ext cx="3265504" cy="196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954">
            <a:off x="9335428" y="200749"/>
            <a:ext cx="2642146" cy="2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5341">
            <a:off x="390410" y="542844"/>
            <a:ext cx="2695113" cy="16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49910">
            <a:off x="8778233" y="4108922"/>
            <a:ext cx="2516377" cy="25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Override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31B4E6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484</Words>
  <Application>Microsoft Office PowerPoint</Application>
  <PresentationFormat>Широкоэкранный</PresentationFormat>
  <Paragraphs>28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Microsoft JhengHei</vt:lpstr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Более того ,сегодняшние учащиеся являются поколением ,которое росло вместе с новыми технологиями,</vt:lpstr>
      <vt:lpstr>В окружении компьютеров ,видеоигр, сотовых телефонов, музыкальных плееров, видеокамер и других средств цифровой эпохи.</vt:lpstr>
      <vt:lpstr>Наше поколение детей принято считать  «цифровыми аборигенами».</vt:lpstr>
      <vt:lpstr>Цель проекта: узнать, как гаджеты влияют на познавательную активность и учебный процесс школьника.  Задачи: привлечь внимание к проблеме гаджет-зависимость. Изменить отношение школьника к гаджетам . Пропаганда здорового образа жизни среди подрастающего поколения.</vt:lpstr>
      <vt:lpstr>Давайте же разберёмся , гаджет для школьника-это  друг или враг? </vt:lpstr>
      <vt:lpstr>Многие считают ,что новые технологии делают мир только хуже,  но так ли это?</vt:lpstr>
      <vt:lpstr>Гаджеты в наши дни применяются во многих областях ,включая образование, спорт, медицину.</vt:lpstr>
      <vt:lpstr>По новым Госстандартам ,обучение школьников младших классов должно проходить в электронной среде.   Педагоги используют электронные учебники, журналы и дневники.</vt:lpstr>
      <vt:lpstr>На уроках в школах используют видеосистемы, медийную связь и интерактивные доски. С помощью компьютеров ученики делают презентации, видеоролики и различные проекты. </vt:lpstr>
      <vt:lpstr>С помощью гаджетов мы можем быстро и легко найти нужную информацию, что экономит наше драгоценное время.  Мы развиваемся и совершенствуемся. </vt:lpstr>
      <vt:lpstr>Благодаря гаджетам мы можем, не выходя из дома оплачивать счета, делать заказы товаров и услуг.  </vt:lpstr>
      <vt:lpstr>Без проблем мы можем связаться с родителями, друзьями.  Благодаря тому же телефону, мы можем связываться с людьми, находящимися на другой конце планеты, несмотря на то, что между вами огромное расстояние, вы сможете увидеть их улыбки и глаза, радующиеся тому, что видят вас.  Это же просто чудесно!!! </vt:lpstr>
      <vt:lpstr>Но не стоит забывать, что у всего есть две стороны медали, у гаджетов и их использования есть свои минусы:</vt:lpstr>
      <vt:lpstr>Один из самых главных минусов –это влияние на здоровье ребёнка.  При длительном использовании планшета ребёнок долгое время может находиться в неудобной, неправильной позе, что может привести к нарушению осанки и циркуляции крови. </vt:lpstr>
      <vt:lpstr>Кроме того, детские глаза испытывают колоссальную нагрузку, вследствие чего рано возникают проблемы со зрением.  </vt:lpstr>
      <vt:lpstr>Ежедневно, просыпаясь утром, мы берем в руки телефон, только открыв глаза. Куда бы не шёл подросток, у него в руках мобильное устройство. Идут через дорогу, стоят на остановке, в школе на переменах, итак можно продолжать бесконечное количество времени.  Один словом у ребенка формируется зависимость.</vt:lpstr>
      <vt:lpstr>При бесконтрольном и частом использовании гаджетов, живое общение полностью заменяется виртуальным. Ребёнок уходит от реальности. Живёт в своём выдуманном, компьютерном мире.  Молодёжь очень часто не находит общих тем для разговора.   </vt:lpstr>
      <vt:lpstr>Как же уберечь детей от всего этого? </vt:lpstr>
      <vt:lpstr>Я расскажу Вам, то, что используется в моём классе.  Ежедневно в нашем классе проходит акция: «День без гаджетов», приходя утром в школу, все ребята сдают свои телефоны классному руководителю. Это позволяет на переменах больше общаться, делиться впечатлениями и больше двигаться </vt:lpstr>
      <vt:lpstr>Директором нашей школы было принято решение на длинной перемене всем классом выходить на улицу ,где ученики могут играть в подвижные игры.</vt:lpstr>
      <vt:lpstr>Также я бы хотела предложить ребятам начальных классов использовать вместо мобильных телефонов- умные часы. С помощью которых, ученик сможет звонить только родителям или учителю, а взрослые смогут отслеживать перемещение ребёнка. </vt:lpstr>
      <vt:lpstr>В свою очередь родители дома тоже должны организовать досуг детей. Например, мы с родителями в выходные ездим на природу и на дачу, где мы просто забываем о гаджетах.</vt:lpstr>
      <vt:lpstr>  Подводя итог, я хочу сказать, что гаджеты в наше время -это очень удобное и полезное устройство, но если использовать его с умом!!  Обязательно нужно придерживаться следующих правил: нельзя телефон держать в кармане, рядом с сердцем, нельзя держать его под подушкой…</vt:lpstr>
      <vt:lpstr>И пожалуйста, дорогие друзья не забывайте и о живом общении! Живите полной жизнью, общайтесь, проводите свободное время на природе с друзьями и родителями, а не в компании смартфона или планшета. Ведь мир не ограничивается соц. Сетями, твиттером или фейсбуком.. Он вокруг нас!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EmelyanovaGR</dc:creator>
  <cp:lastModifiedBy>EmelyanovaGR</cp:lastModifiedBy>
  <cp:revision>56</cp:revision>
  <dcterms:created xsi:type="dcterms:W3CDTF">2020-03-10T10:30:18Z</dcterms:created>
  <dcterms:modified xsi:type="dcterms:W3CDTF">2020-03-11T13:53:25Z</dcterms:modified>
</cp:coreProperties>
</file>