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68" r:id="rId6"/>
    <p:sldId id="271" r:id="rId7"/>
    <p:sldId id="310" r:id="rId8"/>
    <p:sldId id="258" r:id="rId9"/>
    <p:sldId id="294" r:id="rId10"/>
    <p:sldId id="272" r:id="rId11"/>
    <p:sldId id="293" r:id="rId12"/>
    <p:sldId id="259" r:id="rId13"/>
    <p:sldId id="273" r:id="rId14"/>
    <p:sldId id="261" r:id="rId15"/>
    <p:sldId id="262" r:id="rId16"/>
    <p:sldId id="275" r:id="rId17"/>
    <p:sldId id="274" r:id="rId18"/>
    <p:sldId id="307" r:id="rId19"/>
    <p:sldId id="276" r:id="rId20"/>
    <p:sldId id="308" r:id="rId21"/>
    <p:sldId id="277" r:id="rId22"/>
    <p:sldId id="257" r:id="rId23"/>
    <p:sldId id="278" r:id="rId24"/>
    <p:sldId id="280" r:id="rId25"/>
    <p:sldId id="279" r:id="rId26"/>
    <p:sldId id="281" r:id="rId27"/>
    <p:sldId id="284" r:id="rId28"/>
    <p:sldId id="283" r:id="rId29"/>
    <p:sldId id="285" r:id="rId30"/>
    <p:sldId id="287" r:id="rId31"/>
    <p:sldId id="290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FFFF00"/>
    <a:srgbClr val="FFFF66"/>
    <a:srgbClr val="CC0000"/>
    <a:srgbClr val="6600CC"/>
    <a:srgbClr val="FF0066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9" autoAdjust="0"/>
    <p:restoredTop sz="94660"/>
  </p:normalViewPr>
  <p:slideViewPr>
    <p:cSldViewPr>
      <p:cViewPr varScale="1">
        <p:scale>
          <a:sx n="83" d="100"/>
          <a:sy n="83" d="100"/>
        </p:scale>
        <p:origin x="141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0CB56-C0ED-4D86-B693-C71832D8C3B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174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0EEA-E5AA-4F85-A564-9C6615A78A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341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10B1-1719-4B91-BD79-627991A232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656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36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22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33" name="Group 8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1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b="1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ru-RU" altLang="ru-RU"/>
                  </a:p>
                </p:txBody>
              </p:sp>
              <p:sp>
                <p:nvSpPr>
                  <p:cNvPr id="1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b="1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ru-RU" altLang="ru-RU"/>
                  </a:p>
                </p:txBody>
              </p:sp>
            </p:grpSp>
            <p:grpSp>
              <p:nvGrpSpPr>
                <p:cNvPr id="34" name="Group 1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3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131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312 h 504"/>
                        <a:gd name="T2" fmla="*/ 544 w 2736"/>
                        <a:gd name="T3" fmla="*/ 104 h 504"/>
                        <a:gd name="T4" fmla="*/ 1119 w 2736"/>
                        <a:gd name="T5" fmla="*/ 15 h 504"/>
                        <a:gd name="T6" fmla="*/ 1724 w 2736"/>
                        <a:gd name="T7" fmla="*/ 15 h 504"/>
                        <a:gd name="T8" fmla="*/ 1714 w 2736"/>
                        <a:gd name="T9" fmla="*/ 64 h 504"/>
                        <a:gd name="T10" fmla="*/ 1112 w 2736"/>
                        <a:gd name="T11" fmla="*/ 64 h 504"/>
                        <a:gd name="T12" fmla="*/ 412 w 2736"/>
                        <a:gd name="T13" fmla="*/ 181 h 504"/>
                        <a:gd name="T14" fmla="*/ 0 w 2736"/>
                        <a:gd name="T15" fmla="*/ 312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32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3 w 1769"/>
                        <a:gd name="T1" fmla="*/ 5 h 791"/>
                        <a:gd name="T2" fmla="*/ 254 w 1769"/>
                        <a:gd name="T3" fmla="*/ 35 h 791"/>
                        <a:gd name="T4" fmla="*/ 605 w 1769"/>
                        <a:gd name="T5" fmla="*/ 124 h 791"/>
                        <a:gd name="T6" fmla="*/ 842 w 1769"/>
                        <a:gd name="T7" fmla="*/ 268 h 791"/>
                        <a:gd name="T8" fmla="*/ 918 w 1769"/>
                        <a:gd name="T9" fmla="*/ 377 h 791"/>
                        <a:gd name="T10" fmla="*/ 883 w 1769"/>
                        <a:gd name="T11" fmla="*/ 488 h 791"/>
                        <a:gd name="T12" fmla="*/ 831 w 1769"/>
                        <a:gd name="T13" fmla="*/ 392 h 791"/>
                        <a:gd name="T14" fmla="*/ 726 w 1769"/>
                        <a:gd name="T15" fmla="*/ 281 h 791"/>
                        <a:gd name="T16" fmla="*/ 580 w 1769"/>
                        <a:gd name="T17" fmla="*/ 183 h 791"/>
                        <a:gd name="T18" fmla="*/ 304 w 1769"/>
                        <a:gd name="T19" fmla="*/ 94 h 791"/>
                        <a:gd name="T20" fmla="*/ 0 w 1769"/>
                        <a:gd name="T21" fmla="*/ 47 h 791"/>
                        <a:gd name="T22" fmla="*/ 3 w 1769"/>
                        <a:gd name="T23" fmla="*/ 5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129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347 h 504"/>
                        <a:gd name="T2" fmla="*/ 573 w 2736"/>
                        <a:gd name="T3" fmla="*/ 116 h 504"/>
                        <a:gd name="T4" fmla="*/ 1178 w 2736"/>
                        <a:gd name="T5" fmla="*/ 17 h 504"/>
                        <a:gd name="T6" fmla="*/ 1814 w 2736"/>
                        <a:gd name="T7" fmla="*/ 17 h 504"/>
                        <a:gd name="T8" fmla="*/ 1803 w 2736"/>
                        <a:gd name="T9" fmla="*/ 71 h 504"/>
                        <a:gd name="T10" fmla="*/ 1170 w 2736"/>
                        <a:gd name="T11" fmla="*/ 71 h 504"/>
                        <a:gd name="T12" fmla="*/ 434 w 2736"/>
                        <a:gd name="T13" fmla="*/ 201 h 504"/>
                        <a:gd name="T14" fmla="*/ 0 w 2736"/>
                        <a:gd name="T15" fmla="*/ 34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30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3 w 1769"/>
                        <a:gd name="T1" fmla="*/ 6 h 791"/>
                        <a:gd name="T2" fmla="*/ 267 w 1769"/>
                        <a:gd name="T3" fmla="*/ 39 h 791"/>
                        <a:gd name="T4" fmla="*/ 637 w 1769"/>
                        <a:gd name="T5" fmla="*/ 138 h 791"/>
                        <a:gd name="T6" fmla="*/ 887 w 1769"/>
                        <a:gd name="T7" fmla="*/ 298 h 791"/>
                        <a:gd name="T8" fmla="*/ 967 w 1769"/>
                        <a:gd name="T9" fmla="*/ 420 h 791"/>
                        <a:gd name="T10" fmla="*/ 930 w 1769"/>
                        <a:gd name="T11" fmla="*/ 542 h 791"/>
                        <a:gd name="T12" fmla="*/ 875 w 1769"/>
                        <a:gd name="T13" fmla="*/ 435 h 791"/>
                        <a:gd name="T14" fmla="*/ 765 w 1769"/>
                        <a:gd name="T15" fmla="*/ 313 h 791"/>
                        <a:gd name="T16" fmla="*/ 611 w 1769"/>
                        <a:gd name="T17" fmla="*/ 204 h 791"/>
                        <a:gd name="T18" fmla="*/ 320 w 1769"/>
                        <a:gd name="T19" fmla="*/ 105 h 791"/>
                        <a:gd name="T20" fmla="*/ 0 w 1769"/>
                        <a:gd name="T21" fmla="*/ 52 h 791"/>
                        <a:gd name="T22" fmla="*/ 3 w 1769"/>
                        <a:gd name="T23" fmla="*/ 6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127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304 h 504"/>
                        <a:gd name="T2" fmla="*/ 548 w 2736"/>
                        <a:gd name="T3" fmla="*/ 101 h 504"/>
                        <a:gd name="T4" fmla="*/ 1127 w 2736"/>
                        <a:gd name="T5" fmla="*/ 14 h 504"/>
                        <a:gd name="T6" fmla="*/ 1736 w 2736"/>
                        <a:gd name="T7" fmla="*/ 14 h 504"/>
                        <a:gd name="T8" fmla="*/ 1726 w 2736"/>
                        <a:gd name="T9" fmla="*/ 62 h 504"/>
                        <a:gd name="T10" fmla="*/ 1119 w 2736"/>
                        <a:gd name="T11" fmla="*/ 62 h 504"/>
                        <a:gd name="T12" fmla="*/ 415 w 2736"/>
                        <a:gd name="T13" fmla="*/ 176 h 504"/>
                        <a:gd name="T14" fmla="*/ 0 w 2736"/>
                        <a:gd name="T15" fmla="*/ 3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8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3 w 1769"/>
                        <a:gd name="T1" fmla="*/ 5 h 791"/>
                        <a:gd name="T2" fmla="*/ 256 w 1769"/>
                        <a:gd name="T3" fmla="*/ 34 h 791"/>
                        <a:gd name="T4" fmla="*/ 610 w 1769"/>
                        <a:gd name="T5" fmla="*/ 120 h 791"/>
                        <a:gd name="T6" fmla="*/ 849 w 1769"/>
                        <a:gd name="T7" fmla="*/ 260 h 791"/>
                        <a:gd name="T8" fmla="*/ 925 w 1769"/>
                        <a:gd name="T9" fmla="*/ 366 h 791"/>
                        <a:gd name="T10" fmla="*/ 890 w 1769"/>
                        <a:gd name="T11" fmla="*/ 474 h 791"/>
                        <a:gd name="T12" fmla="*/ 837 w 1769"/>
                        <a:gd name="T13" fmla="*/ 380 h 791"/>
                        <a:gd name="T14" fmla="*/ 732 w 1769"/>
                        <a:gd name="T15" fmla="*/ 273 h 791"/>
                        <a:gd name="T16" fmla="*/ 584 w 1769"/>
                        <a:gd name="T17" fmla="*/ 178 h 791"/>
                        <a:gd name="T18" fmla="*/ 306 w 1769"/>
                        <a:gd name="T19" fmla="*/ 91 h 791"/>
                        <a:gd name="T20" fmla="*/ 0 w 1769"/>
                        <a:gd name="T21" fmla="*/ 46 h 791"/>
                        <a:gd name="T22" fmla="*/ 3 w 1769"/>
                        <a:gd name="T23" fmla="*/ 5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335 h 504"/>
                        <a:gd name="T2" fmla="*/ 530 w 2736"/>
                        <a:gd name="T3" fmla="*/ 112 h 504"/>
                        <a:gd name="T4" fmla="*/ 1089 w 2736"/>
                        <a:gd name="T5" fmla="*/ 16 h 504"/>
                        <a:gd name="T6" fmla="*/ 1677 w 2736"/>
                        <a:gd name="T7" fmla="*/ 16 h 504"/>
                        <a:gd name="T8" fmla="*/ 1667 w 2736"/>
                        <a:gd name="T9" fmla="*/ 68 h 504"/>
                        <a:gd name="T10" fmla="*/ 1081 w 2736"/>
                        <a:gd name="T11" fmla="*/ 68 h 504"/>
                        <a:gd name="T12" fmla="*/ 401 w 2736"/>
                        <a:gd name="T13" fmla="*/ 194 h 504"/>
                        <a:gd name="T14" fmla="*/ 0 w 2736"/>
                        <a:gd name="T15" fmla="*/ 33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6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3 w 1769"/>
                        <a:gd name="T1" fmla="*/ 5 h 791"/>
                        <a:gd name="T2" fmla="*/ 247 w 1769"/>
                        <a:gd name="T3" fmla="*/ 37 h 791"/>
                        <a:gd name="T4" fmla="*/ 589 w 1769"/>
                        <a:gd name="T5" fmla="*/ 133 h 791"/>
                        <a:gd name="T6" fmla="*/ 821 w 1769"/>
                        <a:gd name="T7" fmla="*/ 287 h 791"/>
                        <a:gd name="T8" fmla="*/ 894 w 1769"/>
                        <a:gd name="T9" fmla="*/ 405 h 791"/>
                        <a:gd name="T10" fmla="*/ 860 w 1769"/>
                        <a:gd name="T11" fmla="*/ 523 h 791"/>
                        <a:gd name="T12" fmla="*/ 809 w 1769"/>
                        <a:gd name="T13" fmla="*/ 420 h 791"/>
                        <a:gd name="T14" fmla="*/ 707 w 1769"/>
                        <a:gd name="T15" fmla="*/ 302 h 791"/>
                        <a:gd name="T16" fmla="*/ 565 w 1769"/>
                        <a:gd name="T17" fmla="*/ 197 h 791"/>
                        <a:gd name="T18" fmla="*/ 296 w 1769"/>
                        <a:gd name="T19" fmla="*/ 101 h 791"/>
                        <a:gd name="T20" fmla="*/ 0 w 1769"/>
                        <a:gd name="T21" fmla="*/ 51 h 791"/>
                        <a:gd name="T22" fmla="*/ 3 w 1769"/>
                        <a:gd name="T23" fmla="*/ 5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123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312 h 504"/>
                        <a:gd name="T2" fmla="*/ 488 w 2736"/>
                        <a:gd name="T3" fmla="*/ 104 h 504"/>
                        <a:gd name="T4" fmla="*/ 1003 w 2736"/>
                        <a:gd name="T5" fmla="*/ 15 h 504"/>
                        <a:gd name="T6" fmla="*/ 1545 w 2736"/>
                        <a:gd name="T7" fmla="*/ 15 h 504"/>
                        <a:gd name="T8" fmla="*/ 1536 w 2736"/>
                        <a:gd name="T9" fmla="*/ 64 h 504"/>
                        <a:gd name="T10" fmla="*/ 996 w 2736"/>
                        <a:gd name="T11" fmla="*/ 64 h 504"/>
                        <a:gd name="T12" fmla="*/ 369 w 2736"/>
                        <a:gd name="T13" fmla="*/ 181 h 504"/>
                        <a:gd name="T14" fmla="*/ 0 w 2736"/>
                        <a:gd name="T15" fmla="*/ 312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4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2 w 1769"/>
                        <a:gd name="T1" fmla="*/ 5 h 791"/>
                        <a:gd name="T2" fmla="*/ 228 w 1769"/>
                        <a:gd name="T3" fmla="*/ 35 h 791"/>
                        <a:gd name="T4" fmla="*/ 543 w 1769"/>
                        <a:gd name="T5" fmla="*/ 124 h 791"/>
                        <a:gd name="T6" fmla="*/ 756 w 1769"/>
                        <a:gd name="T7" fmla="*/ 267 h 791"/>
                        <a:gd name="T8" fmla="*/ 824 w 1769"/>
                        <a:gd name="T9" fmla="*/ 376 h 791"/>
                        <a:gd name="T10" fmla="*/ 792 w 1769"/>
                        <a:gd name="T11" fmla="*/ 487 h 791"/>
                        <a:gd name="T12" fmla="*/ 746 w 1769"/>
                        <a:gd name="T13" fmla="*/ 391 h 791"/>
                        <a:gd name="T14" fmla="*/ 652 w 1769"/>
                        <a:gd name="T15" fmla="*/ 281 h 791"/>
                        <a:gd name="T16" fmla="*/ 520 w 1769"/>
                        <a:gd name="T17" fmla="*/ 183 h 791"/>
                        <a:gd name="T18" fmla="*/ 273 w 1769"/>
                        <a:gd name="T19" fmla="*/ 94 h 791"/>
                        <a:gd name="T20" fmla="*/ 0 w 1769"/>
                        <a:gd name="T21" fmla="*/ 47 h 791"/>
                        <a:gd name="T22" fmla="*/ 2 w 1769"/>
                        <a:gd name="T23" fmla="*/ 5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4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121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219 h 504"/>
                        <a:gd name="T2" fmla="*/ 443 w 2736"/>
                        <a:gd name="T3" fmla="*/ 73 h 504"/>
                        <a:gd name="T4" fmla="*/ 911 w 2736"/>
                        <a:gd name="T5" fmla="*/ 10 h 504"/>
                        <a:gd name="T6" fmla="*/ 1404 w 2736"/>
                        <a:gd name="T7" fmla="*/ 10 h 504"/>
                        <a:gd name="T8" fmla="*/ 1396 w 2736"/>
                        <a:gd name="T9" fmla="*/ 45 h 504"/>
                        <a:gd name="T10" fmla="*/ 905 w 2736"/>
                        <a:gd name="T11" fmla="*/ 45 h 504"/>
                        <a:gd name="T12" fmla="*/ 336 w 2736"/>
                        <a:gd name="T13" fmla="*/ 127 h 504"/>
                        <a:gd name="T14" fmla="*/ 0 w 2736"/>
                        <a:gd name="T15" fmla="*/ 21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2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2 w 1769"/>
                        <a:gd name="T1" fmla="*/ 3 h 791"/>
                        <a:gd name="T2" fmla="*/ 207 w 1769"/>
                        <a:gd name="T3" fmla="*/ 24 h 791"/>
                        <a:gd name="T4" fmla="*/ 493 w 1769"/>
                        <a:gd name="T5" fmla="*/ 87 h 791"/>
                        <a:gd name="T6" fmla="*/ 687 w 1769"/>
                        <a:gd name="T7" fmla="*/ 187 h 791"/>
                        <a:gd name="T8" fmla="*/ 748 w 1769"/>
                        <a:gd name="T9" fmla="*/ 264 h 791"/>
                        <a:gd name="T10" fmla="*/ 720 w 1769"/>
                        <a:gd name="T11" fmla="*/ 341 h 791"/>
                        <a:gd name="T12" fmla="*/ 677 w 1769"/>
                        <a:gd name="T13" fmla="*/ 274 h 791"/>
                        <a:gd name="T14" fmla="*/ 592 w 1769"/>
                        <a:gd name="T15" fmla="*/ 197 h 791"/>
                        <a:gd name="T16" fmla="*/ 473 w 1769"/>
                        <a:gd name="T17" fmla="*/ 128 h 791"/>
                        <a:gd name="T18" fmla="*/ 248 w 1769"/>
                        <a:gd name="T19" fmla="*/ 66 h 791"/>
                        <a:gd name="T20" fmla="*/ 0 w 1769"/>
                        <a:gd name="T21" fmla="*/ 33 h 791"/>
                        <a:gd name="T22" fmla="*/ 2 w 1769"/>
                        <a:gd name="T23" fmla="*/ 3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4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119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215 h 504"/>
                        <a:gd name="T2" fmla="*/ 389 w 2736"/>
                        <a:gd name="T3" fmla="*/ 72 h 504"/>
                        <a:gd name="T4" fmla="*/ 800 w 2736"/>
                        <a:gd name="T5" fmla="*/ 10 h 504"/>
                        <a:gd name="T6" fmla="*/ 1233 w 2736"/>
                        <a:gd name="T7" fmla="*/ 10 h 504"/>
                        <a:gd name="T8" fmla="*/ 1226 w 2736"/>
                        <a:gd name="T9" fmla="*/ 44 h 504"/>
                        <a:gd name="T10" fmla="*/ 795 w 2736"/>
                        <a:gd name="T11" fmla="*/ 44 h 504"/>
                        <a:gd name="T12" fmla="*/ 295 w 2736"/>
                        <a:gd name="T13" fmla="*/ 125 h 504"/>
                        <a:gd name="T14" fmla="*/ 0 w 2736"/>
                        <a:gd name="T15" fmla="*/ 21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0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2 w 1769"/>
                        <a:gd name="T1" fmla="*/ 3 h 791"/>
                        <a:gd name="T2" fmla="*/ 181 w 1769"/>
                        <a:gd name="T3" fmla="*/ 24 h 791"/>
                        <a:gd name="T4" fmla="*/ 433 w 1769"/>
                        <a:gd name="T5" fmla="*/ 85 h 791"/>
                        <a:gd name="T6" fmla="*/ 603 w 1769"/>
                        <a:gd name="T7" fmla="*/ 185 h 791"/>
                        <a:gd name="T8" fmla="*/ 657 w 1769"/>
                        <a:gd name="T9" fmla="*/ 260 h 791"/>
                        <a:gd name="T10" fmla="*/ 632 w 1769"/>
                        <a:gd name="T11" fmla="*/ 336 h 791"/>
                        <a:gd name="T12" fmla="*/ 595 w 1769"/>
                        <a:gd name="T13" fmla="*/ 270 h 791"/>
                        <a:gd name="T14" fmla="*/ 520 w 1769"/>
                        <a:gd name="T15" fmla="*/ 194 h 791"/>
                        <a:gd name="T16" fmla="*/ 415 w 1769"/>
                        <a:gd name="T17" fmla="*/ 126 h 791"/>
                        <a:gd name="T18" fmla="*/ 217 w 1769"/>
                        <a:gd name="T19" fmla="*/ 65 h 791"/>
                        <a:gd name="T20" fmla="*/ 0 w 1769"/>
                        <a:gd name="T21" fmla="*/ 32 h 791"/>
                        <a:gd name="T22" fmla="*/ 2 w 1769"/>
                        <a:gd name="T23" fmla="*/ 3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4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117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312 h 504"/>
                        <a:gd name="T2" fmla="*/ 544 w 2736"/>
                        <a:gd name="T3" fmla="*/ 104 h 504"/>
                        <a:gd name="T4" fmla="*/ 1119 w 2736"/>
                        <a:gd name="T5" fmla="*/ 15 h 504"/>
                        <a:gd name="T6" fmla="*/ 1724 w 2736"/>
                        <a:gd name="T7" fmla="*/ 15 h 504"/>
                        <a:gd name="T8" fmla="*/ 1714 w 2736"/>
                        <a:gd name="T9" fmla="*/ 64 h 504"/>
                        <a:gd name="T10" fmla="*/ 1112 w 2736"/>
                        <a:gd name="T11" fmla="*/ 64 h 504"/>
                        <a:gd name="T12" fmla="*/ 412 w 2736"/>
                        <a:gd name="T13" fmla="*/ 181 h 504"/>
                        <a:gd name="T14" fmla="*/ 0 w 2736"/>
                        <a:gd name="T15" fmla="*/ 312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18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3 w 1769"/>
                        <a:gd name="T1" fmla="*/ 5 h 791"/>
                        <a:gd name="T2" fmla="*/ 254 w 1769"/>
                        <a:gd name="T3" fmla="*/ 35 h 791"/>
                        <a:gd name="T4" fmla="*/ 605 w 1769"/>
                        <a:gd name="T5" fmla="*/ 124 h 791"/>
                        <a:gd name="T6" fmla="*/ 842 w 1769"/>
                        <a:gd name="T7" fmla="*/ 268 h 791"/>
                        <a:gd name="T8" fmla="*/ 918 w 1769"/>
                        <a:gd name="T9" fmla="*/ 377 h 791"/>
                        <a:gd name="T10" fmla="*/ 883 w 1769"/>
                        <a:gd name="T11" fmla="*/ 488 h 791"/>
                        <a:gd name="T12" fmla="*/ 831 w 1769"/>
                        <a:gd name="T13" fmla="*/ 392 h 791"/>
                        <a:gd name="T14" fmla="*/ 726 w 1769"/>
                        <a:gd name="T15" fmla="*/ 281 h 791"/>
                        <a:gd name="T16" fmla="*/ 580 w 1769"/>
                        <a:gd name="T17" fmla="*/ 183 h 791"/>
                        <a:gd name="T18" fmla="*/ 304 w 1769"/>
                        <a:gd name="T19" fmla="*/ 94 h 791"/>
                        <a:gd name="T20" fmla="*/ 0 w 1769"/>
                        <a:gd name="T21" fmla="*/ 47 h 791"/>
                        <a:gd name="T22" fmla="*/ 3 w 1769"/>
                        <a:gd name="T23" fmla="*/ 5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115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347 h 504"/>
                        <a:gd name="T2" fmla="*/ 573 w 2736"/>
                        <a:gd name="T3" fmla="*/ 116 h 504"/>
                        <a:gd name="T4" fmla="*/ 1178 w 2736"/>
                        <a:gd name="T5" fmla="*/ 17 h 504"/>
                        <a:gd name="T6" fmla="*/ 1814 w 2736"/>
                        <a:gd name="T7" fmla="*/ 17 h 504"/>
                        <a:gd name="T8" fmla="*/ 1803 w 2736"/>
                        <a:gd name="T9" fmla="*/ 71 h 504"/>
                        <a:gd name="T10" fmla="*/ 1170 w 2736"/>
                        <a:gd name="T11" fmla="*/ 71 h 504"/>
                        <a:gd name="T12" fmla="*/ 434 w 2736"/>
                        <a:gd name="T13" fmla="*/ 201 h 504"/>
                        <a:gd name="T14" fmla="*/ 0 w 2736"/>
                        <a:gd name="T15" fmla="*/ 34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16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3 w 1769"/>
                        <a:gd name="T1" fmla="*/ 6 h 791"/>
                        <a:gd name="T2" fmla="*/ 267 w 1769"/>
                        <a:gd name="T3" fmla="*/ 39 h 791"/>
                        <a:gd name="T4" fmla="*/ 637 w 1769"/>
                        <a:gd name="T5" fmla="*/ 138 h 791"/>
                        <a:gd name="T6" fmla="*/ 887 w 1769"/>
                        <a:gd name="T7" fmla="*/ 298 h 791"/>
                        <a:gd name="T8" fmla="*/ 967 w 1769"/>
                        <a:gd name="T9" fmla="*/ 420 h 791"/>
                        <a:gd name="T10" fmla="*/ 930 w 1769"/>
                        <a:gd name="T11" fmla="*/ 542 h 791"/>
                        <a:gd name="T12" fmla="*/ 875 w 1769"/>
                        <a:gd name="T13" fmla="*/ 435 h 791"/>
                        <a:gd name="T14" fmla="*/ 765 w 1769"/>
                        <a:gd name="T15" fmla="*/ 313 h 791"/>
                        <a:gd name="T16" fmla="*/ 611 w 1769"/>
                        <a:gd name="T17" fmla="*/ 204 h 791"/>
                        <a:gd name="T18" fmla="*/ 320 w 1769"/>
                        <a:gd name="T19" fmla="*/ 105 h 791"/>
                        <a:gd name="T20" fmla="*/ 0 w 1769"/>
                        <a:gd name="T21" fmla="*/ 52 h 791"/>
                        <a:gd name="T22" fmla="*/ 3 w 1769"/>
                        <a:gd name="T23" fmla="*/ 6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4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113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304 h 504"/>
                        <a:gd name="T2" fmla="*/ 548 w 2736"/>
                        <a:gd name="T3" fmla="*/ 101 h 504"/>
                        <a:gd name="T4" fmla="*/ 1127 w 2736"/>
                        <a:gd name="T5" fmla="*/ 14 h 504"/>
                        <a:gd name="T6" fmla="*/ 1736 w 2736"/>
                        <a:gd name="T7" fmla="*/ 14 h 504"/>
                        <a:gd name="T8" fmla="*/ 1726 w 2736"/>
                        <a:gd name="T9" fmla="*/ 62 h 504"/>
                        <a:gd name="T10" fmla="*/ 1119 w 2736"/>
                        <a:gd name="T11" fmla="*/ 62 h 504"/>
                        <a:gd name="T12" fmla="*/ 415 w 2736"/>
                        <a:gd name="T13" fmla="*/ 176 h 504"/>
                        <a:gd name="T14" fmla="*/ 0 w 2736"/>
                        <a:gd name="T15" fmla="*/ 3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14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3 w 1769"/>
                        <a:gd name="T1" fmla="*/ 5 h 791"/>
                        <a:gd name="T2" fmla="*/ 256 w 1769"/>
                        <a:gd name="T3" fmla="*/ 34 h 791"/>
                        <a:gd name="T4" fmla="*/ 610 w 1769"/>
                        <a:gd name="T5" fmla="*/ 120 h 791"/>
                        <a:gd name="T6" fmla="*/ 849 w 1769"/>
                        <a:gd name="T7" fmla="*/ 260 h 791"/>
                        <a:gd name="T8" fmla="*/ 925 w 1769"/>
                        <a:gd name="T9" fmla="*/ 366 h 791"/>
                        <a:gd name="T10" fmla="*/ 890 w 1769"/>
                        <a:gd name="T11" fmla="*/ 474 h 791"/>
                        <a:gd name="T12" fmla="*/ 837 w 1769"/>
                        <a:gd name="T13" fmla="*/ 380 h 791"/>
                        <a:gd name="T14" fmla="*/ 732 w 1769"/>
                        <a:gd name="T15" fmla="*/ 273 h 791"/>
                        <a:gd name="T16" fmla="*/ 584 w 1769"/>
                        <a:gd name="T17" fmla="*/ 178 h 791"/>
                        <a:gd name="T18" fmla="*/ 306 w 1769"/>
                        <a:gd name="T19" fmla="*/ 91 h 791"/>
                        <a:gd name="T20" fmla="*/ 0 w 1769"/>
                        <a:gd name="T21" fmla="*/ 46 h 791"/>
                        <a:gd name="T22" fmla="*/ 3 w 1769"/>
                        <a:gd name="T23" fmla="*/ 5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4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111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335 h 504"/>
                        <a:gd name="T2" fmla="*/ 530 w 2736"/>
                        <a:gd name="T3" fmla="*/ 112 h 504"/>
                        <a:gd name="T4" fmla="*/ 1089 w 2736"/>
                        <a:gd name="T5" fmla="*/ 16 h 504"/>
                        <a:gd name="T6" fmla="*/ 1677 w 2736"/>
                        <a:gd name="T7" fmla="*/ 16 h 504"/>
                        <a:gd name="T8" fmla="*/ 1667 w 2736"/>
                        <a:gd name="T9" fmla="*/ 68 h 504"/>
                        <a:gd name="T10" fmla="*/ 1081 w 2736"/>
                        <a:gd name="T11" fmla="*/ 68 h 504"/>
                        <a:gd name="T12" fmla="*/ 401 w 2736"/>
                        <a:gd name="T13" fmla="*/ 194 h 504"/>
                        <a:gd name="T14" fmla="*/ 0 w 2736"/>
                        <a:gd name="T15" fmla="*/ 33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12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3 w 1769"/>
                        <a:gd name="T1" fmla="*/ 5 h 791"/>
                        <a:gd name="T2" fmla="*/ 247 w 1769"/>
                        <a:gd name="T3" fmla="*/ 37 h 791"/>
                        <a:gd name="T4" fmla="*/ 589 w 1769"/>
                        <a:gd name="T5" fmla="*/ 133 h 791"/>
                        <a:gd name="T6" fmla="*/ 821 w 1769"/>
                        <a:gd name="T7" fmla="*/ 287 h 791"/>
                        <a:gd name="T8" fmla="*/ 894 w 1769"/>
                        <a:gd name="T9" fmla="*/ 405 h 791"/>
                        <a:gd name="T10" fmla="*/ 860 w 1769"/>
                        <a:gd name="T11" fmla="*/ 523 h 791"/>
                        <a:gd name="T12" fmla="*/ 809 w 1769"/>
                        <a:gd name="T13" fmla="*/ 420 h 791"/>
                        <a:gd name="T14" fmla="*/ 707 w 1769"/>
                        <a:gd name="T15" fmla="*/ 302 h 791"/>
                        <a:gd name="T16" fmla="*/ 565 w 1769"/>
                        <a:gd name="T17" fmla="*/ 197 h 791"/>
                        <a:gd name="T18" fmla="*/ 296 w 1769"/>
                        <a:gd name="T19" fmla="*/ 101 h 791"/>
                        <a:gd name="T20" fmla="*/ 0 w 1769"/>
                        <a:gd name="T21" fmla="*/ 51 h 791"/>
                        <a:gd name="T22" fmla="*/ 3 w 1769"/>
                        <a:gd name="T23" fmla="*/ 5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4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109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312 h 504"/>
                        <a:gd name="T2" fmla="*/ 488 w 2736"/>
                        <a:gd name="T3" fmla="*/ 104 h 504"/>
                        <a:gd name="T4" fmla="*/ 1003 w 2736"/>
                        <a:gd name="T5" fmla="*/ 15 h 504"/>
                        <a:gd name="T6" fmla="*/ 1545 w 2736"/>
                        <a:gd name="T7" fmla="*/ 15 h 504"/>
                        <a:gd name="T8" fmla="*/ 1536 w 2736"/>
                        <a:gd name="T9" fmla="*/ 64 h 504"/>
                        <a:gd name="T10" fmla="*/ 996 w 2736"/>
                        <a:gd name="T11" fmla="*/ 64 h 504"/>
                        <a:gd name="T12" fmla="*/ 369 w 2736"/>
                        <a:gd name="T13" fmla="*/ 181 h 504"/>
                        <a:gd name="T14" fmla="*/ 0 w 2736"/>
                        <a:gd name="T15" fmla="*/ 312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10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2 w 1769"/>
                        <a:gd name="T1" fmla="*/ 5 h 791"/>
                        <a:gd name="T2" fmla="*/ 228 w 1769"/>
                        <a:gd name="T3" fmla="*/ 35 h 791"/>
                        <a:gd name="T4" fmla="*/ 543 w 1769"/>
                        <a:gd name="T5" fmla="*/ 124 h 791"/>
                        <a:gd name="T6" fmla="*/ 756 w 1769"/>
                        <a:gd name="T7" fmla="*/ 267 h 791"/>
                        <a:gd name="T8" fmla="*/ 824 w 1769"/>
                        <a:gd name="T9" fmla="*/ 376 h 791"/>
                        <a:gd name="T10" fmla="*/ 792 w 1769"/>
                        <a:gd name="T11" fmla="*/ 487 h 791"/>
                        <a:gd name="T12" fmla="*/ 746 w 1769"/>
                        <a:gd name="T13" fmla="*/ 391 h 791"/>
                        <a:gd name="T14" fmla="*/ 652 w 1769"/>
                        <a:gd name="T15" fmla="*/ 281 h 791"/>
                        <a:gd name="T16" fmla="*/ 520 w 1769"/>
                        <a:gd name="T17" fmla="*/ 183 h 791"/>
                        <a:gd name="T18" fmla="*/ 273 w 1769"/>
                        <a:gd name="T19" fmla="*/ 94 h 791"/>
                        <a:gd name="T20" fmla="*/ 0 w 1769"/>
                        <a:gd name="T21" fmla="*/ 47 h 791"/>
                        <a:gd name="T22" fmla="*/ 2 w 1769"/>
                        <a:gd name="T23" fmla="*/ 5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4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107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219 h 504"/>
                        <a:gd name="T2" fmla="*/ 443 w 2736"/>
                        <a:gd name="T3" fmla="*/ 73 h 504"/>
                        <a:gd name="T4" fmla="*/ 911 w 2736"/>
                        <a:gd name="T5" fmla="*/ 10 h 504"/>
                        <a:gd name="T6" fmla="*/ 1404 w 2736"/>
                        <a:gd name="T7" fmla="*/ 10 h 504"/>
                        <a:gd name="T8" fmla="*/ 1396 w 2736"/>
                        <a:gd name="T9" fmla="*/ 45 h 504"/>
                        <a:gd name="T10" fmla="*/ 905 w 2736"/>
                        <a:gd name="T11" fmla="*/ 45 h 504"/>
                        <a:gd name="T12" fmla="*/ 336 w 2736"/>
                        <a:gd name="T13" fmla="*/ 127 h 504"/>
                        <a:gd name="T14" fmla="*/ 0 w 2736"/>
                        <a:gd name="T15" fmla="*/ 21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08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2 w 1769"/>
                        <a:gd name="T1" fmla="*/ 3 h 791"/>
                        <a:gd name="T2" fmla="*/ 207 w 1769"/>
                        <a:gd name="T3" fmla="*/ 24 h 791"/>
                        <a:gd name="T4" fmla="*/ 493 w 1769"/>
                        <a:gd name="T5" fmla="*/ 87 h 791"/>
                        <a:gd name="T6" fmla="*/ 687 w 1769"/>
                        <a:gd name="T7" fmla="*/ 187 h 791"/>
                        <a:gd name="T8" fmla="*/ 748 w 1769"/>
                        <a:gd name="T9" fmla="*/ 264 h 791"/>
                        <a:gd name="T10" fmla="*/ 720 w 1769"/>
                        <a:gd name="T11" fmla="*/ 341 h 791"/>
                        <a:gd name="T12" fmla="*/ 677 w 1769"/>
                        <a:gd name="T13" fmla="*/ 274 h 791"/>
                        <a:gd name="T14" fmla="*/ 592 w 1769"/>
                        <a:gd name="T15" fmla="*/ 197 h 791"/>
                        <a:gd name="T16" fmla="*/ 473 w 1769"/>
                        <a:gd name="T17" fmla="*/ 128 h 791"/>
                        <a:gd name="T18" fmla="*/ 248 w 1769"/>
                        <a:gd name="T19" fmla="*/ 66 h 791"/>
                        <a:gd name="T20" fmla="*/ 0 w 1769"/>
                        <a:gd name="T21" fmla="*/ 33 h 791"/>
                        <a:gd name="T22" fmla="*/ 2 w 1769"/>
                        <a:gd name="T23" fmla="*/ 3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4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105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215 h 504"/>
                        <a:gd name="T2" fmla="*/ 389 w 2736"/>
                        <a:gd name="T3" fmla="*/ 72 h 504"/>
                        <a:gd name="T4" fmla="*/ 800 w 2736"/>
                        <a:gd name="T5" fmla="*/ 10 h 504"/>
                        <a:gd name="T6" fmla="*/ 1233 w 2736"/>
                        <a:gd name="T7" fmla="*/ 10 h 504"/>
                        <a:gd name="T8" fmla="*/ 1226 w 2736"/>
                        <a:gd name="T9" fmla="*/ 44 h 504"/>
                        <a:gd name="T10" fmla="*/ 795 w 2736"/>
                        <a:gd name="T11" fmla="*/ 44 h 504"/>
                        <a:gd name="T12" fmla="*/ 295 w 2736"/>
                        <a:gd name="T13" fmla="*/ 125 h 504"/>
                        <a:gd name="T14" fmla="*/ 0 w 2736"/>
                        <a:gd name="T15" fmla="*/ 21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06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2 w 1769"/>
                        <a:gd name="T1" fmla="*/ 3 h 791"/>
                        <a:gd name="T2" fmla="*/ 181 w 1769"/>
                        <a:gd name="T3" fmla="*/ 24 h 791"/>
                        <a:gd name="T4" fmla="*/ 433 w 1769"/>
                        <a:gd name="T5" fmla="*/ 85 h 791"/>
                        <a:gd name="T6" fmla="*/ 603 w 1769"/>
                        <a:gd name="T7" fmla="*/ 185 h 791"/>
                        <a:gd name="T8" fmla="*/ 657 w 1769"/>
                        <a:gd name="T9" fmla="*/ 260 h 791"/>
                        <a:gd name="T10" fmla="*/ 632 w 1769"/>
                        <a:gd name="T11" fmla="*/ 336 h 791"/>
                        <a:gd name="T12" fmla="*/ 595 w 1769"/>
                        <a:gd name="T13" fmla="*/ 270 h 791"/>
                        <a:gd name="T14" fmla="*/ 520 w 1769"/>
                        <a:gd name="T15" fmla="*/ 194 h 791"/>
                        <a:gd name="T16" fmla="*/ 415 w 1769"/>
                        <a:gd name="T17" fmla="*/ 126 h 791"/>
                        <a:gd name="T18" fmla="*/ 217 w 1769"/>
                        <a:gd name="T19" fmla="*/ 65 h 791"/>
                        <a:gd name="T20" fmla="*/ 0 w 1769"/>
                        <a:gd name="T21" fmla="*/ 32 h 791"/>
                        <a:gd name="T22" fmla="*/ 2 w 1769"/>
                        <a:gd name="T23" fmla="*/ 3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4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103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215 h 504"/>
                        <a:gd name="T2" fmla="*/ 389 w 2736"/>
                        <a:gd name="T3" fmla="*/ 72 h 504"/>
                        <a:gd name="T4" fmla="*/ 800 w 2736"/>
                        <a:gd name="T5" fmla="*/ 10 h 504"/>
                        <a:gd name="T6" fmla="*/ 1233 w 2736"/>
                        <a:gd name="T7" fmla="*/ 10 h 504"/>
                        <a:gd name="T8" fmla="*/ 1226 w 2736"/>
                        <a:gd name="T9" fmla="*/ 44 h 504"/>
                        <a:gd name="T10" fmla="*/ 795 w 2736"/>
                        <a:gd name="T11" fmla="*/ 44 h 504"/>
                        <a:gd name="T12" fmla="*/ 295 w 2736"/>
                        <a:gd name="T13" fmla="*/ 125 h 504"/>
                        <a:gd name="T14" fmla="*/ 0 w 2736"/>
                        <a:gd name="T15" fmla="*/ 21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04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2 w 1769"/>
                        <a:gd name="T1" fmla="*/ 3 h 791"/>
                        <a:gd name="T2" fmla="*/ 181 w 1769"/>
                        <a:gd name="T3" fmla="*/ 24 h 791"/>
                        <a:gd name="T4" fmla="*/ 433 w 1769"/>
                        <a:gd name="T5" fmla="*/ 85 h 791"/>
                        <a:gd name="T6" fmla="*/ 603 w 1769"/>
                        <a:gd name="T7" fmla="*/ 185 h 791"/>
                        <a:gd name="T8" fmla="*/ 657 w 1769"/>
                        <a:gd name="T9" fmla="*/ 260 h 791"/>
                        <a:gd name="T10" fmla="*/ 632 w 1769"/>
                        <a:gd name="T11" fmla="*/ 336 h 791"/>
                        <a:gd name="T12" fmla="*/ 595 w 1769"/>
                        <a:gd name="T13" fmla="*/ 270 h 791"/>
                        <a:gd name="T14" fmla="*/ 520 w 1769"/>
                        <a:gd name="T15" fmla="*/ 194 h 791"/>
                        <a:gd name="T16" fmla="*/ 415 w 1769"/>
                        <a:gd name="T17" fmla="*/ 126 h 791"/>
                        <a:gd name="T18" fmla="*/ 217 w 1769"/>
                        <a:gd name="T19" fmla="*/ 65 h 791"/>
                        <a:gd name="T20" fmla="*/ 0 w 1769"/>
                        <a:gd name="T21" fmla="*/ 32 h 791"/>
                        <a:gd name="T22" fmla="*/ 2 w 1769"/>
                        <a:gd name="T23" fmla="*/ 3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5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101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215 h 504"/>
                        <a:gd name="T2" fmla="*/ 389 w 2736"/>
                        <a:gd name="T3" fmla="*/ 72 h 504"/>
                        <a:gd name="T4" fmla="*/ 800 w 2736"/>
                        <a:gd name="T5" fmla="*/ 10 h 504"/>
                        <a:gd name="T6" fmla="*/ 1233 w 2736"/>
                        <a:gd name="T7" fmla="*/ 10 h 504"/>
                        <a:gd name="T8" fmla="*/ 1226 w 2736"/>
                        <a:gd name="T9" fmla="*/ 44 h 504"/>
                        <a:gd name="T10" fmla="*/ 795 w 2736"/>
                        <a:gd name="T11" fmla="*/ 44 h 504"/>
                        <a:gd name="T12" fmla="*/ 295 w 2736"/>
                        <a:gd name="T13" fmla="*/ 125 h 504"/>
                        <a:gd name="T14" fmla="*/ 0 w 2736"/>
                        <a:gd name="T15" fmla="*/ 21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02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2 w 1769"/>
                        <a:gd name="T1" fmla="*/ 3 h 791"/>
                        <a:gd name="T2" fmla="*/ 181 w 1769"/>
                        <a:gd name="T3" fmla="*/ 24 h 791"/>
                        <a:gd name="T4" fmla="*/ 433 w 1769"/>
                        <a:gd name="T5" fmla="*/ 85 h 791"/>
                        <a:gd name="T6" fmla="*/ 603 w 1769"/>
                        <a:gd name="T7" fmla="*/ 185 h 791"/>
                        <a:gd name="T8" fmla="*/ 657 w 1769"/>
                        <a:gd name="T9" fmla="*/ 260 h 791"/>
                        <a:gd name="T10" fmla="*/ 632 w 1769"/>
                        <a:gd name="T11" fmla="*/ 336 h 791"/>
                        <a:gd name="T12" fmla="*/ 595 w 1769"/>
                        <a:gd name="T13" fmla="*/ 270 h 791"/>
                        <a:gd name="T14" fmla="*/ 520 w 1769"/>
                        <a:gd name="T15" fmla="*/ 194 h 791"/>
                        <a:gd name="T16" fmla="*/ 415 w 1769"/>
                        <a:gd name="T17" fmla="*/ 126 h 791"/>
                        <a:gd name="T18" fmla="*/ 217 w 1769"/>
                        <a:gd name="T19" fmla="*/ 65 h 791"/>
                        <a:gd name="T20" fmla="*/ 0 w 1769"/>
                        <a:gd name="T21" fmla="*/ 32 h 791"/>
                        <a:gd name="T22" fmla="*/ 2 w 1769"/>
                        <a:gd name="T23" fmla="*/ 3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5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99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215 h 504"/>
                        <a:gd name="T2" fmla="*/ 395 w 2736"/>
                        <a:gd name="T3" fmla="*/ 72 h 504"/>
                        <a:gd name="T4" fmla="*/ 812 w 2736"/>
                        <a:gd name="T5" fmla="*/ 10 h 504"/>
                        <a:gd name="T6" fmla="*/ 1251 w 2736"/>
                        <a:gd name="T7" fmla="*/ 10 h 504"/>
                        <a:gd name="T8" fmla="*/ 1244 w 2736"/>
                        <a:gd name="T9" fmla="*/ 44 h 504"/>
                        <a:gd name="T10" fmla="*/ 807 w 2736"/>
                        <a:gd name="T11" fmla="*/ 44 h 504"/>
                        <a:gd name="T12" fmla="*/ 299 w 2736"/>
                        <a:gd name="T13" fmla="*/ 125 h 504"/>
                        <a:gd name="T14" fmla="*/ 0 w 2736"/>
                        <a:gd name="T15" fmla="*/ 21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00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2 w 1769"/>
                        <a:gd name="T1" fmla="*/ 3 h 791"/>
                        <a:gd name="T2" fmla="*/ 184 w 1769"/>
                        <a:gd name="T3" fmla="*/ 24 h 791"/>
                        <a:gd name="T4" fmla="*/ 440 w 1769"/>
                        <a:gd name="T5" fmla="*/ 85 h 791"/>
                        <a:gd name="T6" fmla="*/ 612 w 1769"/>
                        <a:gd name="T7" fmla="*/ 185 h 791"/>
                        <a:gd name="T8" fmla="*/ 667 w 1769"/>
                        <a:gd name="T9" fmla="*/ 260 h 791"/>
                        <a:gd name="T10" fmla="*/ 642 w 1769"/>
                        <a:gd name="T11" fmla="*/ 336 h 791"/>
                        <a:gd name="T12" fmla="*/ 604 w 1769"/>
                        <a:gd name="T13" fmla="*/ 270 h 791"/>
                        <a:gd name="T14" fmla="*/ 528 w 1769"/>
                        <a:gd name="T15" fmla="*/ 194 h 791"/>
                        <a:gd name="T16" fmla="*/ 421 w 1769"/>
                        <a:gd name="T17" fmla="*/ 126 h 791"/>
                        <a:gd name="T18" fmla="*/ 221 w 1769"/>
                        <a:gd name="T19" fmla="*/ 65 h 791"/>
                        <a:gd name="T20" fmla="*/ 0 w 1769"/>
                        <a:gd name="T21" fmla="*/ 32 h 791"/>
                        <a:gd name="T22" fmla="*/ 2 w 1769"/>
                        <a:gd name="T23" fmla="*/ 3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5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97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215 h 504"/>
                        <a:gd name="T2" fmla="*/ 347 w 2736"/>
                        <a:gd name="T3" fmla="*/ 72 h 504"/>
                        <a:gd name="T4" fmla="*/ 714 w 2736"/>
                        <a:gd name="T5" fmla="*/ 10 h 504"/>
                        <a:gd name="T6" fmla="*/ 1100 w 2736"/>
                        <a:gd name="T7" fmla="*/ 10 h 504"/>
                        <a:gd name="T8" fmla="*/ 1094 w 2736"/>
                        <a:gd name="T9" fmla="*/ 44 h 504"/>
                        <a:gd name="T10" fmla="*/ 709 w 2736"/>
                        <a:gd name="T11" fmla="*/ 44 h 504"/>
                        <a:gd name="T12" fmla="*/ 263 w 2736"/>
                        <a:gd name="T13" fmla="*/ 125 h 504"/>
                        <a:gd name="T14" fmla="*/ 0 w 2736"/>
                        <a:gd name="T15" fmla="*/ 21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8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2 w 1769"/>
                        <a:gd name="T1" fmla="*/ 3 h 791"/>
                        <a:gd name="T2" fmla="*/ 162 w 1769"/>
                        <a:gd name="T3" fmla="*/ 24 h 791"/>
                        <a:gd name="T4" fmla="*/ 387 w 1769"/>
                        <a:gd name="T5" fmla="*/ 85 h 791"/>
                        <a:gd name="T6" fmla="*/ 538 w 1769"/>
                        <a:gd name="T7" fmla="*/ 185 h 791"/>
                        <a:gd name="T8" fmla="*/ 587 w 1769"/>
                        <a:gd name="T9" fmla="*/ 260 h 791"/>
                        <a:gd name="T10" fmla="*/ 564 w 1769"/>
                        <a:gd name="T11" fmla="*/ 336 h 791"/>
                        <a:gd name="T12" fmla="*/ 531 w 1769"/>
                        <a:gd name="T13" fmla="*/ 270 h 791"/>
                        <a:gd name="T14" fmla="*/ 464 w 1769"/>
                        <a:gd name="T15" fmla="*/ 194 h 791"/>
                        <a:gd name="T16" fmla="*/ 371 w 1769"/>
                        <a:gd name="T17" fmla="*/ 126 h 791"/>
                        <a:gd name="T18" fmla="*/ 194 w 1769"/>
                        <a:gd name="T19" fmla="*/ 65 h 791"/>
                        <a:gd name="T20" fmla="*/ 0 w 1769"/>
                        <a:gd name="T21" fmla="*/ 32 h 791"/>
                        <a:gd name="T22" fmla="*/ 2 w 1769"/>
                        <a:gd name="T23" fmla="*/ 3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5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95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215 h 504"/>
                        <a:gd name="T2" fmla="*/ 335 w 2736"/>
                        <a:gd name="T3" fmla="*/ 72 h 504"/>
                        <a:gd name="T4" fmla="*/ 689 w 2736"/>
                        <a:gd name="T5" fmla="*/ 10 h 504"/>
                        <a:gd name="T6" fmla="*/ 1061 w 2736"/>
                        <a:gd name="T7" fmla="*/ 10 h 504"/>
                        <a:gd name="T8" fmla="*/ 1055 w 2736"/>
                        <a:gd name="T9" fmla="*/ 44 h 504"/>
                        <a:gd name="T10" fmla="*/ 684 w 2736"/>
                        <a:gd name="T11" fmla="*/ 44 h 504"/>
                        <a:gd name="T12" fmla="*/ 254 w 2736"/>
                        <a:gd name="T13" fmla="*/ 125 h 504"/>
                        <a:gd name="T14" fmla="*/ 0 w 2736"/>
                        <a:gd name="T15" fmla="*/ 21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6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2 w 1769"/>
                        <a:gd name="T1" fmla="*/ 3 h 791"/>
                        <a:gd name="T2" fmla="*/ 156 w 1769"/>
                        <a:gd name="T3" fmla="*/ 24 h 791"/>
                        <a:gd name="T4" fmla="*/ 373 w 1769"/>
                        <a:gd name="T5" fmla="*/ 85 h 791"/>
                        <a:gd name="T6" fmla="*/ 519 w 1769"/>
                        <a:gd name="T7" fmla="*/ 185 h 791"/>
                        <a:gd name="T8" fmla="*/ 566 w 1769"/>
                        <a:gd name="T9" fmla="*/ 260 h 791"/>
                        <a:gd name="T10" fmla="*/ 544 w 1769"/>
                        <a:gd name="T11" fmla="*/ 336 h 791"/>
                        <a:gd name="T12" fmla="*/ 512 w 1769"/>
                        <a:gd name="T13" fmla="*/ 270 h 791"/>
                        <a:gd name="T14" fmla="*/ 448 w 1769"/>
                        <a:gd name="T15" fmla="*/ 194 h 791"/>
                        <a:gd name="T16" fmla="*/ 357 w 1769"/>
                        <a:gd name="T17" fmla="*/ 126 h 791"/>
                        <a:gd name="T18" fmla="*/ 187 w 1769"/>
                        <a:gd name="T19" fmla="*/ 65 h 791"/>
                        <a:gd name="T20" fmla="*/ 0 w 1769"/>
                        <a:gd name="T21" fmla="*/ 32 h 791"/>
                        <a:gd name="T22" fmla="*/ 2 w 1769"/>
                        <a:gd name="T23" fmla="*/ 3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5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215 h 504"/>
                        <a:gd name="T2" fmla="*/ 389 w 2736"/>
                        <a:gd name="T3" fmla="*/ 72 h 504"/>
                        <a:gd name="T4" fmla="*/ 800 w 2736"/>
                        <a:gd name="T5" fmla="*/ 10 h 504"/>
                        <a:gd name="T6" fmla="*/ 1233 w 2736"/>
                        <a:gd name="T7" fmla="*/ 10 h 504"/>
                        <a:gd name="T8" fmla="*/ 1226 w 2736"/>
                        <a:gd name="T9" fmla="*/ 44 h 504"/>
                        <a:gd name="T10" fmla="*/ 795 w 2736"/>
                        <a:gd name="T11" fmla="*/ 44 h 504"/>
                        <a:gd name="T12" fmla="*/ 295 w 2736"/>
                        <a:gd name="T13" fmla="*/ 125 h 504"/>
                        <a:gd name="T14" fmla="*/ 0 w 2736"/>
                        <a:gd name="T15" fmla="*/ 21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4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2 w 1769"/>
                        <a:gd name="T1" fmla="*/ 3 h 791"/>
                        <a:gd name="T2" fmla="*/ 181 w 1769"/>
                        <a:gd name="T3" fmla="*/ 24 h 791"/>
                        <a:gd name="T4" fmla="*/ 433 w 1769"/>
                        <a:gd name="T5" fmla="*/ 85 h 791"/>
                        <a:gd name="T6" fmla="*/ 603 w 1769"/>
                        <a:gd name="T7" fmla="*/ 185 h 791"/>
                        <a:gd name="T8" fmla="*/ 657 w 1769"/>
                        <a:gd name="T9" fmla="*/ 260 h 791"/>
                        <a:gd name="T10" fmla="*/ 632 w 1769"/>
                        <a:gd name="T11" fmla="*/ 336 h 791"/>
                        <a:gd name="T12" fmla="*/ 595 w 1769"/>
                        <a:gd name="T13" fmla="*/ 270 h 791"/>
                        <a:gd name="T14" fmla="*/ 520 w 1769"/>
                        <a:gd name="T15" fmla="*/ 194 h 791"/>
                        <a:gd name="T16" fmla="*/ 415 w 1769"/>
                        <a:gd name="T17" fmla="*/ 126 h 791"/>
                        <a:gd name="T18" fmla="*/ 217 w 1769"/>
                        <a:gd name="T19" fmla="*/ 65 h 791"/>
                        <a:gd name="T20" fmla="*/ 0 w 1769"/>
                        <a:gd name="T21" fmla="*/ 32 h 791"/>
                        <a:gd name="T22" fmla="*/ 2 w 1769"/>
                        <a:gd name="T23" fmla="*/ 3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5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91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215 h 504"/>
                        <a:gd name="T2" fmla="*/ 389 w 2736"/>
                        <a:gd name="T3" fmla="*/ 72 h 504"/>
                        <a:gd name="T4" fmla="*/ 800 w 2736"/>
                        <a:gd name="T5" fmla="*/ 10 h 504"/>
                        <a:gd name="T6" fmla="*/ 1233 w 2736"/>
                        <a:gd name="T7" fmla="*/ 10 h 504"/>
                        <a:gd name="T8" fmla="*/ 1226 w 2736"/>
                        <a:gd name="T9" fmla="*/ 44 h 504"/>
                        <a:gd name="T10" fmla="*/ 795 w 2736"/>
                        <a:gd name="T11" fmla="*/ 44 h 504"/>
                        <a:gd name="T12" fmla="*/ 295 w 2736"/>
                        <a:gd name="T13" fmla="*/ 125 h 504"/>
                        <a:gd name="T14" fmla="*/ 0 w 2736"/>
                        <a:gd name="T15" fmla="*/ 21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2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2 w 1769"/>
                        <a:gd name="T1" fmla="*/ 3 h 791"/>
                        <a:gd name="T2" fmla="*/ 181 w 1769"/>
                        <a:gd name="T3" fmla="*/ 24 h 791"/>
                        <a:gd name="T4" fmla="*/ 433 w 1769"/>
                        <a:gd name="T5" fmla="*/ 85 h 791"/>
                        <a:gd name="T6" fmla="*/ 603 w 1769"/>
                        <a:gd name="T7" fmla="*/ 185 h 791"/>
                        <a:gd name="T8" fmla="*/ 657 w 1769"/>
                        <a:gd name="T9" fmla="*/ 260 h 791"/>
                        <a:gd name="T10" fmla="*/ 632 w 1769"/>
                        <a:gd name="T11" fmla="*/ 336 h 791"/>
                        <a:gd name="T12" fmla="*/ 595 w 1769"/>
                        <a:gd name="T13" fmla="*/ 270 h 791"/>
                        <a:gd name="T14" fmla="*/ 520 w 1769"/>
                        <a:gd name="T15" fmla="*/ 194 h 791"/>
                        <a:gd name="T16" fmla="*/ 415 w 1769"/>
                        <a:gd name="T17" fmla="*/ 126 h 791"/>
                        <a:gd name="T18" fmla="*/ 217 w 1769"/>
                        <a:gd name="T19" fmla="*/ 65 h 791"/>
                        <a:gd name="T20" fmla="*/ 0 w 1769"/>
                        <a:gd name="T21" fmla="*/ 32 h 791"/>
                        <a:gd name="T22" fmla="*/ 2 w 1769"/>
                        <a:gd name="T23" fmla="*/ 3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56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45 h 504"/>
                      <a:gd name="T2" fmla="*/ 324 w 2736"/>
                      <a:gd name="T3" fmla="*/ 48 h 504"/>
                      <a:gd name="T4" fmla="*/ 667 w 2736"/>
                      <a:gd name="T5" fmla="*/ 7 h 504"/>
                      <a:gd name="T6" fmla="*/ 1027 w 2736"/>
                      <a:gd name="T7" fmla="*/ 7 h 504"/>
                      <a:gd name="T8" fmla="*/ 1021 w 2736"/>
                      <a:gd name="T9" fmla="*/ 30 h 504"/>
                      <a:gd name="T10" fmla="*/ 662 w 2736"/>
                      <a:gd name="T11" fmla="*/ 30 h 504"/>
                      <a:gd name="T12" fmla="*/ 245 w 2736"/>
                      <a:gd name="T13" fmla="*/ 84 h 504"/>
                      <a:gd name="T14" fmla="*/ 0 w 2736"/>
                      <a:gd name="T15" fmla="*/ 14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7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2 w 1769"/>
                      <a:gd name="T1" fmla="*/ 2 h 791"/>
                      <a:gd name="T2" fmla="*/ 151 w 1769"/>
                      <a:gd name="T3" fmla="*/ 16 h 791"/>
                      <a:gd name="T4" fmla="*/ 361 w 1769"/>
                      <a:gd name="T5" fmla="*/ 58 h 791"/>
                      <a:gd name="T6" fmla="*/ 503 w 1769"/>
                      <a:gd name="T7" fmla="*/ 125 h 791"/>
                      <a:gd name="T8" fmla="*/ 548 w 1769"/>
                      <a:gd name="T9" fmla="*/ 176 h 791"/>
                      <a:gd name="T10" fmla="*/ 527 w 1769"/>
                      <a:gd name="T11" fmla="*/ 228 h 791"/>
                      <a:gd name="T12" fmla="*/ 496 w 1769"/>
                      <a:gd name="T13" fmla="*/ 183 h 791"/>
                      <a:gd name="T14" fmla="*/ 433 w 1769"/>
                      <a:gd name="T15" fmla="*/ 131 h 791"/>
                      <a:gd name="T16" fmla="*/ 346 w 1769"/>
                      <a:gd name="T17" fmla="*/ 86 h 791"/>
                      <a:gd name="T18" fmla="*/ 181 w 1769"/>
                      <a:gd name="T19" fmla="*/ 44 h 791"/>
                      <a:gd name="T20" fmla="*/ 0 w 1769"/>
                      <a:gd name="T21" fmla="*/ 22 h 791"/>
                      <a:gd name="T22" fmla="*/ 2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5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89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184 h 504"/>
                        <a:gd name="T2" fmla="*/ 335 w 2736"/>
                        <a:gd name="T3" fmla="*/ 61 h 504"/>
                        <a:gd name="T4" fmla="*/ 689 w 2736"/>
                        <a:gd name="T5" fmla="*/ 9 h 504"/>
                        <a:gd name="T6" fmla="*/ 1062 w 2736"/>
                        <a:gd name="T7" fmla="*/ 9 h 504"/>
                        <a:gd name="T8" fmla="*/ 1056 w 2736"/>
                        <a:gd name="T9" fmla="*/ 38 h 504"/>
                        <a:gd name="T10" fmla="*/ 685 w 2736"/>
                        <a:gd name="T11" fmla="*/ 38 h 504"/>
                        <a:gd name="T12" fmla="*/ 254 w 2736"/>
                        <a:gd name="T13" fmla="*/ 107 h 504"/>
                        <a:gd name="T14" fmla="*/ 0 w 2736"/>
                        <a:gd name="T15" fmla="*/ 18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0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2 w 1769"/>
                        <a:gd name="T1" fmla="*/ 3 h 791"/>
                        <a:gd name="T2" fmla="*/ 156 w 1769"/>
                        <a:gd name="T3" fmla="*/ 20 h 791"/>
                        <a:gd name="T4" fmla="*/ 373 w 1769"/>
                        <a:gd name="T5" fmla="*/ 73 h 791"/>
                        <a:gd name="T6" fmla="*/ 519 w 1769"/>
                        <a:gd name="T7" fmla="*/ 158 h 791"/>
                        <a:gd name="T8" fmla="*/ 566 w 1769"/>
                        <a:gd name="T9" fmla="*/ 223 h 791"/>
                        <a:gd name="T10" fmla="*/ 544 w 1769"/>
                        <a:gd name="T11" fmla="*/ 288 h 791"/>
                        <a:gd name="T12" fmla="*/ 512 w 1769"/>
                        <a:gd name="T13" fmla="*/ 231 h 791"/>
                        <a:gd name="T14" fmla="*/ 448 w 1769"/>
                        <a:gd name="T15" fmla="*/ 166 h 791"/>
                        <a:gd name="T16" fmla="*/ 357 w 1769"/>
                        <a:gd name="T17" fmla="*/ 108 h 791"/>
                        <a:gd name="T18" fmla="*/ 187 w 1769"/>
                        <a:gd name="T19" fmla="*/ 56 h 791"/>
                        <a:gd name="T20" fmla="*/ 0 w 1769"/>
                        <a:gd name="T21" fmla="*/ 28 h 791"/>
                        <a:gd name="T22" fmla="*/ 2 w 1769"/>
                        <a:gd name="T23" fmla="*/ 3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5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8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70 h 504"/>
                        <a:gd name="T2" fmla="*/ 365 w 2736"/>
                        <a:gd name="T3" fmla="*/ 90 h 504"/>
                        <a:gd name="T4" fmla="*/ 750 w 2736"/>
                        <a:gd name="T5" fmla="*/ 13 h 504"/>
                        <a:gd name="T6" fmla="*/ 1155 w 2736"/>
                        <a:gd name="T7" fmla="*/ 13 h 504"/>
                        <a:gd name="T8" fmla="*/ 1148 w 2736"/>
                        <a:gd name="T9" fmla="*/ 55 h 504"/>
                        <a:gd name="T10" fmla="*/ 745 w 2736"/>
                        <a:gd name="T11" fmla="*/ 55 h 504"/>
                        <a:gd name="T12" fmla="*/ 276 w 2736"/>
                        <a:gd name="T13" fmla="*/ 156 h 504"/>
                        <a:gd name="T14" fmla="*/ 0 w 2736"/>
                        <a:gd name="T15" fmla="*/ 27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2 w 1769"/>
                        <a:gd name="T1" fmla="*/ 4 h 791"/>
                        <a:gd name="T2" fmla="*/ 170 w 1769"/>
                        <a:gd name="T3" fmla="*/ 30 h 791"/>
                        <a:gd name="T4" fmla="*/ 406 w 1769"/>
                        <a:gd name="T5" fmla="*/ 107 h 791"/>
                        <a:gd name="T6" fmla="*/ 565 w 1769"/>
                        <a:gd name="T7" fmla="*/ 231 h 791"/>
                        <a:gd name="T8" fmla="*/ 615 w 1769"/>
                        <a:gd name="T9" fmla="*/ 326 h 791"/>
                        <a:gd name="T10" fmla="*/ 592 w 1769"/>
                        <a:gd name="T11" fmla="*/ 421 h 791"/>
                        <a:gd name="T12" fmla="*/ 557 w 1769"/>
                        <a:gd name="T13" fmla="*/ 338 h 791"/>
                        <a:gd name="T14" fmla="*/ 487 w 1769"/>
                        <a:gd name="T15" fmla="*/ 243 h 791"/>
                        <a:gd name="T16" fmla="*/ 389 w 1769"/>
                        <a:gd name="T17" fmla="*/ 158 h 791"/>
                        <a:gd name="T18" fmla="*/ 204 w 1769"/>
                        <a:gd name="T19" fmla="*/ 81 h 791"/>
                        <a:gd name="T20" fmla="*/ 0 w 1769"/>
                        <a:gd name="T21" fmla="*/ 41 h 791"/>
                        <a:gd name="T22" fmla="*/ 2 w 1769"/>
                        <a:gd name="T23" fmla="*/ 4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85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86 h 504"/>
                        <a:gd name="T2" fmla="*/ 301 w 2736"/>
                        <a:gd name="T3" fmla="*/ 29 h 504"/>
                        <a:gd name="T4" fmla="*/ 619 w 2736"/>
                        <a:gd name="T5" fmla="*/ 4 h 504"/>
                        <a:gd name="T6" fmla="*/ 954 w 2736"/>
                        <a:gd name="T7" fmla="*/ 4 h 504"/>
                        <a:gd name="T8" fmla="*/ 948 w 2736"/>
                        <a:gd name="T9" fmla="*/ 18 h 504"/>
                        <a:gd name="T10" fmla="*/ 615 w 2736"/>
                        <a:gd name="T11" fmla="*/ 18 h 504"/>
                        <a:gd name="T12" fmla="*/ 228 w 2736"/>
                        <a:gd name="T13" fmla="*/ 50 h 504"/>
                        <a:gd name="T14" fmla="*/ 0 w 2736"/>
                        <a:gd name="T15" fmla="*/ 8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6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40 w 1769"/>
                        <a:gd name="T3" fmla="*/ 10 h 791"/>
                        <a:gd name="T4" fmla="*/ 335 w 1769"/>
                        <a:gd name="T5" fmla="*/ 34 h 791"/>
                        <a:gd name="T6" fmla="*/ 466 w 1769"/>
                        <a:gd name="T7" fmla="*/ 74 h 791"/>
                        <a:gd name="T8" fmla="*/ 508 w 1769"/>
                        <a:gd name="T9" fmla="*/ 104 h 791"/>
                        <a:gd name="T10" fmla="*/ 489 w 1769"/>
                        <a:gd name="T11" fmla="*/ 134 h 791"/>
                        <a:gd name="T12" fmla="*/ 460 w 1769"/>
                        <a:gd name="T13" fmla="*/ 108 h 791"/>
                        <a:gd name="T14" fmla="*/ 402 w 1769"/>
                        <a:gd name="T15" fmla="*/ 77 h 791"/>
                        <a:gd name="T16" fmla="*/ 321 w 1769"/>
                        <a:gd name="T17" fmla="*/ 51 h 791"/>
                        <a:gd name="T18" fmla="*/ 168 w 1769"/>
                        <a:gd name="T19" fmla="*/ 26 h 791"/>
                        <a:gd name="T20" fmla="*/ 0 w 1769"/>
                        <a:gd name="T21" fmla="*/ 13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8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312 h 504"/>
                        <a:gd name="T2" fmla="*/ 544 w 2736"/>
                        <a:gd name="T3" fmla="*/ 104 h 504"/>
                        <a:gd name="T4" fmla="*/ 1119 w 2736"/>
                        <a:gd name="T5" fmla="*/ 15 h 504"/>
                        <a:gd name="T6" fmla="*/ 1724 w 2736"/>
                        <a:gd name="T7" fmla="*/ 15 h 504"/>
                        <a:gd name="T8" fmla="*/ 1714 w 2736"/>
                        <a:gd name="T9" fmla="*/ 64 h 504"/>
                        <a:gd name="T10" fmla="*/ 1112 w 2736"/>
                        <a:gd name="T11" fmla="*/ 64 h 504"/>
                        <a:gd name="T12" fmla="*/ 412 w 2736"/>
                        <a:gd name="T13" fmla="*/ 181 h 504"/>
                        <a:gd name="T14" fmla="*/ 0 w 2736"/>
                        <a:gd name="T15" fmla="*/ 312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3 w 1769"/>
                        <a:gd name="T1" fmla="*/ 5 h 791"/>
                        <a:gd name="T2" fmla="*/ 254 w 1769"/>
                        <a:gd name="T3" fmla="*/ 35 h 791"/>
                        <a:gd name="T4" fmla="*/ 605 w 1769"/>
                        <a:gd name="T5" fmla="*/ 124 h 791"/>
                        <a:gd name="T6" fmla="*/ 842 w 1769"/>
                        <a:gd name="T7" fmla="*/ 268 h 791"/>
                        <a:gd name="T8" fmla="*/ 918 w 1769"/>
                        <a:gd name="T9" fmla="*/ 377 h 791"/>
                        <a:gd name="T10" fmla="*/ 883 w 1769"/>
                        <a:gd name="T11" fmla="*/ 488 h 791"/>
                        <a:gd name="T12" fmla="*/ 831 w 1769"/>
                        <a:gd name="T13" fmla="*/ 392 h 791"/>
                        <a:gd name="T14" fmla="*/ 726 w 1769"/>
                        <a:gd name="T15" fmla="*/ 281 h 791"/>
                        <a:gd name="T16" fmla="*/ 580 w 1769"/>
                        <a:gd name="T17" fmla="*/ 183 h 791"/>
                        <a:gd name="T18" fmla="*/ 304 w 1769"/>
                        <a:gd name="T19" fmla="*/ 94 h 791"/>
                        <a:gd name="T20" fmla="*/ 0 w 1769"/>
                        <a:gd name="T21" fmla="*/ 47 h 791"/>
                        <a:gd name="T22" fmla="*/ 3 w 1769"/>
                        <a:gd name="T23" fmla="*/ 5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81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312 h 504"/>
                        <a:gd name="T2" fmla="*/ 504 w 2736"/>
                        <a:gd name="T3" fmla="*/ 104 h 504"/>
                        <a:gd name="T4" fmla="*/ 1035 w 2736"/>
                        <a:gd name="T5" fmla="*/ 15 h 504"/>
                        <a:gd name="T6" fmla="*/ 1595 w 2736"/>
                        <a:gd name="T7" fmla="*/ 15 h 504"/>
                        <a:gd name="T8" fmla="*/ 1586 w 2736"/>
                        <a:gd name="T9" fmla="*/ 64 h 504"/>
                        <a:gd name="T10" fmla="*/ 1028 w 2736"/>
                        <a:gd name="T11" fmla="*/ 64 h 504"/>
                        <a:gd name="T12" fmla="*/ 381 w 2736"/>
                        <a:gd name="T13" fmla="*/ 181 h 504"/>
                        <a:gd name="T14" fmla="*/ 0 w 2736"/>
                        <a:gd name="T15" fmla="*/ 312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2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2 w 1769"/>
                        <a:gd name="T1" fmla="*/ 5 h 791"/>
                        <a:gd name="T2" fmla="*/ 235 w 1769"/>
                        <a:gd name="T3" fmla="*/ 35 h 791"/>
                        <a:gd name="T4" fmla="*/ 560 w 1769"/>
                        <a:gd name="T5" fmla="*/ 124 h 791"/>
                        <a:gd name="T6" fmla="*/ 780 w 1769"/>
                        <a:gd name="T7" fmla="*/ 268 h 791"/>
                        <a:gd name="T8" fmla="*/ 850 w 1769"/>
                        <a:gd name="T9" fmla="*/ 377 h 791"/>
                        <a:gd name="T10" fmla="*/ 817 w 1769"/>
                        <a:gd name="T11" fmla="*/ 488 h 791"/>
                        <a:gd name="T12" fmla="*/ 769 w 1769"/>
                        <a:gd name="T13" fmla="*/ 392 h 791"/>
                        <a:gd name="T14" fmla="*/ 672 w 1769"/>
                        <a:gd name="T15" fmla="*/ 281 h 791"/>
                        <a:gd name="T16" fmla="*/ 537 w 1769"/>
                        <a:gd name="T17" fmla="*/ 183 h 791"/>
                        <a:gd name="T18" fmla="*/ 281 w 1769"/>
                        <a:gd name="T19" fmla="*/ 94 h 791"/>
                        <a:gd name="T20" fmla="*/ 0 w 1769"/>
                        <a:gd name="T21" fmla="*/ 47 h 791"/>
                        <a:gd name="T22" fmla="*/ 2 w 1769"/>
                        <a:gd name="T23" fmla="*/ 5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3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7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01 h 504"/>
                        <a:gd name="T2" fmla="*/ 540 w 2736"/>
                        <a:gd name="T3" fmla="*/ 100 h 504"/>
                        <a:gd name="T4" fmla="*/ 1111 w 2736"/>
                        <a:gd name="T5" fmla="*/ 14 h 504"/>
                        <a:gd name="T6" fmla="*/ 1711 w 2736"/>
                        <a:gd name="T7" fmla="*/ 14 h 504"/>
                        <a:gd name="T8" fmla="*/ 1701 w 2736"/>
                        <a:gd name="T9" fmla="*/ 62 h 504"/>
                        <a:gd name="T10" fmla="*/ 1103 w 2736"/>
                        <a:gd name="T11" fmla="*/ 62 h 504"/>
                        <a:gd name="T12" fmla="*/ 409 w 2736"/>
                        <a:gd name="T13" fmla="*/ 174 h 504"/>
                        <a:gd name="T14" fmla="*/ 0 w 2736"/>
                        <a:gd name="T15" fmla="*/ 30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3 w 1769"/>
                        <a:gd name="T1" fmla="*/ 5 h 791"/>
                        <a:gd name="T2" fmla="*/ 252 w 1769"/>
                        <a:gd name="T3" fmla="*/ 33 h 791"/>
                        <a:gd name="T4" fmla="*/ 600 w 1769"/>
                        <a:gd name="T5" fmla="*/ 120 h 791"/>
                        <a:gd name="T6" fmla="*/ 836 w 1769"/>
                        <a:gd name="T7" fmla="*/ 258 h 791"/>
                        <a:gd name="T8" fmla="*/ 911 w 1769"/>
                        <a:gd name="T9" fmla="*/ 364 h 791"/>
                        <a:gd name="T10" fmla="*/ 876 w 1769"/>
                        <a:gd name="T11" fmla="*/ 471 h 791"/>
                        <a:gd name="T12" fmla="*/ 825 w 1769"/>
                        <a:gd name="T13" fmla="*/ 378 h 791"/>
                        <a:gd name="T14" fmla="*/ 721 w 1769"/>
                        <a:gd name="T15" fmla="*/ 271 h 791"/>
                        <a:gd name="T16" fmla="*/ 576 w 1769"/>
                        <a:gd name="T17" fmla="*/ 177 h 791"/>
                        <a:gd name="T18" fmla="*/ 302 w 1769"/>
                        <a:gd name="T19" fmla="*/ 91 h 791"/>
                        <a:gd name="T20" fmla="*/ 0 w 1769"/>
                        <a:gd name="T21" fmla="*/ 45 h 791"/>
                        <a:gd name="T22" fmla="*/ 3 w 1769"/>
                        <a:gd name="T23" fmla="*/ 5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77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312 h 504"/>
                        <a:gd name="T2" fmla="*/ 544 w 2736"/>
                        <a:gd name="T3" fmla="*/ 104 h 504"/>
                        <a:gd name="T4" fmla="*/ 1119 w 2736"/>
                        <a:gd name="T5" fmla="*/ 15 h 504"/>
                        <a:gd name="T6" fmla="*/ 1724 w 2736"/>
                        <a:gd name="T7" fmla="*/ 15 h 504"/>
                        <a:gd name="T8" fmla="*/ 1714 w 2736"/>
                        <a:gd name="T9" fmla="*/ 64 h 504"/>
                        <a:gd name="T10" fmla="*/ 1112 w 2736"/>
                        <a:gd name="T11" fmla="*/ 64 h 504"/>
                        <a:gd name="T12" fmla="*/ 412 w 2736"/>
                        <a:gd name="T13" fmla="*/ 181 h 504"/>
                        <a:gd name="T14" fmla="*/ 0 w 2736"/>
                        <a:gd name="T15" fmla="*/ 312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8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3 w 1769"/>
                        <a:gd name="T1" fmla="*/ 5 h 791"/>
                        <a:gd name="T2" fmla="*/ 254 w 1769"/>
                        <a:gd name="T3" fmla="*/ 35 h 791"/>
                        <a:gd name="T4" fmla="*/ 605 w 1769"/>
                        <a:gd name="T5" fmla="*/ 124 h 791"/>
                        <a:gd name="T6" fmla="*/ 842 w 1769"/>
                        <a:gd name="T7" fmla="*/ 268 h 791"/>
                        <a:gd name="T8" fmla="*/ 918 w 1769"/>
                        <a:gd name="T9" fmla="*/ 377 h 791"/>
                        <a:gd name="T10" fmla="*/ 883 w 1769"/>
                        <a:gd name="T11" fmla="*/ 488 h 791"/>
                        <a:gd name="T12" fmla="*/ 831 w 1769"/>
                        <a:gd name="T13" fmla="*/ 392 h 791"/>
                        <a:gd name="T14" fmla="*/ 726 w 1769"/>
                        <a:gd name="T15" fmla="*/ 281 h 791"/>
                        <a:gd name="T16" fmla="*/ 580 w 1769"/>
                        <a:gd name="T17" fmla="*/ 183 h 791"/>
                        <a:gd name="T18" fmla="*/ 304 w 1769"/>
                        <a:gd name="T19" fmla="*/ 94 h 791"/>
                        <a:gd name="T20" fmla="*/ 0 w 1769"/>
                        <a:gd name="T21" fmla="*/ 47 h 791"/>
                        <a:gd name="T22" fmla="*/ 3 w 1769"/>
                        <a:gd name="T23" fmla="*/ 5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299 h 504"/>
                        <a:gd name="T2" fmla="*/ 521 w 2736"/>
                        <a:gd name="T3" fmla="*/ 100 h 504"/>
                        <a:gd name="T4" fmla="*/ 1071 w 2736"/>
                        <a:gd name="T5" fmla="*/ 14 h 504"/>
                        <a:gd name="T6" fmla="*/ 1650 w 2736"/>
                        <a:gd name="T7" fmla="*/ 14 h 504"/>
                        <a:gd name="T8" fmla="*/ 1640 w 2736"/>
                        <a:gd name="T9" fmla="*/ 61 h 504"/>
                        <a:gd name="T10" fmla="*/ 1064 w 2736"/>
                        <a:gd name="T11" fmla="*/ 61 h 504"/>
                        <a:gd name="T12" fmla="*/ 394 w 2736"/>
                        <a:gd name="T13" fmla="*/ 173 h 504"/>
                        <a:gd name="T14" fmla="*/ 0 w 2736"/>
                        <a:gd name="T15" fmla="*/ 29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3 w 1769"/>
                        <a:gd name="T1" fmla="*/ 5 h 791"/>
                        <a:gd name="T2" fmla="*/ 243 w 1769"/>
                        <a:gd name="T3" fmla="*/ 33 h 791"/>
                        <a:gd name="T4" fmla="*/ 579 w 1769"/>
                        <a:gd name="T5" fmla="*/ 119 h 791"/>
                        <a:gd name="T6" fmla="*/ 806 w 1769"/>
                        <a:gd name="T7" fmla="*/ 256 h 791"/>
                        <a:gd name="T8" fmla="*/ 878 w 1769"/>
                        <a:gd name="T9" fmla="*/ 361 h 791"/>
                        <a:gd name="T10" fmla="*/ 845 w 1769"/>
                        <a:gd name="T11" fmla="*/ 467 h 791"/>
                        <a:gd name="T12" fmla="*/ 795 w 1769"/>
                        <a:gd name="T13" fmla="*/ 375 h 791"/>
                        <a:gd name="T14" fmla="*/ 695 w 1769"/>
                        <a:gd name="T15" fmla="*/ 269 h 791"/>
                        <a:gd name="T16" fmla="*/ 555 w 1769"/>
                        <a:gd name="T17" fmla="*/ 176 h 791"/>
                        <a:gd name="T18" fmla="*/ 291 w 1769"/>
                        <a:gd name="T19" fmla="*/ 90 h 791"/>
                        <a:gd name="T20" fmla="*/ 0 w 1769"/>
                        <a:gd name="T21" fmla="*/ 45 h 791"/>
                        <a:gd name="T22" fmla="*/ 3 w 1769"/>
                        <a:gd name="T23" fmla="*/ 5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73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246 h 504"/>
                        <a:gd name="T2" fmla="*/ 506 w 2736"/>
                        <a:gd name="T3" fmla="*/ 82 h 504"/>
                        <a:gd name="T4" fmla="*/ 1039 w 2736"/>
                        <a:gd name="T5" fmla="*/ 12 h 504"/>
                        <a:gd name="T6" fmla="*/ 1601 w 2736"/>
                        <a:gd name="T7" fmla="*/ 12 h 504"/>
                        <a:gd name="T8" fmla="*/ 1592 w 2736"/>
                        <a:gd name="T9" fmla="*/ 50 h 504"/>
                        <a:gd name="T10" fmla="*/ 1032 w 2736"/>
                        <a:gd name="T11" fmla="*/ 50 h 504"/>
                        <a:gd name="T12" fmla="*/ 383 w 2736"/>
                        <a:gd name="T13" fmla="*/ 143 h 504"/>
                        <a:gd name="T14" fmla="*/ 0 w 2736"/>
                        <a:gd name="T15" fmla="*/ 2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2 w 1769"/>
                        <a:gd name="T1" fmla="*/ 4 h 791"/>
                        <a:gd name="T2" fmla="*/ 236 w 1769"/>
                        <a:gd name="T3" fmla="*/ 27 h 791"/>
                        <a:gd name="T4" fmla="*/ 562 w 1769"/>
                        <a:gd name="T5" fmla="*/ 98 h 791"/>
                        <a:gd name="T6" fmla="*/ 782 w 1769"/>
                        <a:gd name="T7" fmla="*/ 211 h 791"/>
                        <a:gd name="T8" fmla="*/ 853 w 1769"/>
                        <a:gd name="T9" fmla="*/ 297 h 791"/>
                        <a:gd name="T10" fmla="*/ 820 w 1769"/>
                        <a:gd name="T11" fmla="*/ 384 h 791"/>
                        <a:gd name="T12" fmla="*/ 772 w 1769"/>
                        <a:gd name="T13" fmla="*/ 308 h 791"/>
                        <a:gd name="T14" fmla="*/ 674 w 1769"/>
                        <a:gd name="T15" fmla="*/ 222 h 791"/>
                        <a:gd name="T16" fmla="*/ 539 w 1769"/>
                        <a:gd name="T17" fmla="*/ 144 h 791"/>
                        <a:gd name="T18" fmla="*/ 282 w 1769"/>
                        <a:gd name="T19" fmla="*/ 74 h 791"/>
                        <a:gd name="T20" fmla="*/ 0 w 1769"/>
                        <a:gd name="T21" fmla="*/ 37 h 791"/>
                        <a:gd name="T22" fmla="*/ 2 w 1769"/>
                        <a:gd name="T23" fmla="*/ 4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7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246 h 504"/>
                        <a:gd name="T2" fmla="*/ 465 w 2736"/>
                        <a:gd name="T3" fmla="*/ 82 h 504"/>
                        <a:gd name="T4" fmla="*/ 955 w 2736"/>
                        <a:gd name="T5" fmla="*/ 12 h 504"/>
                        <a:gd name="T6" fmla="*/ 1471 w 2736"/>
                        <a:gd name="T7" fmla="*/ 12 h 504"/>
                        <a:gd name="T8" fmla="*/ 1462 w 2736"/>
                        <a:gd name="T9" fmla="*/ 50 h 504"/>
                        <a:gd name="T10" fmla="*/ 948 w 2736"/>
                        <a:gd name="T11" fmla="*/ 50 h 504"/>
                        <a:gd name="T12" fmla="*/ 352 w 2736"/>
                        <a:gd name="T13" fmla="*/ 143 h 504"/>
                        <a:gd name="T14" fmla="*/ 0 w 2736"/>
                        <a:gd name="T15" fmla="*/ 2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2 w 1769"/>
                        <a:gd name="T1" fmla="*/ 4 h 791"/>
                        <a:gd name="T2" fmla="*/ 217 w 1769"/>
                        <a:gd name="T3" fmla="*/ 27 h 791"/>
                        <a:gd name="T4" fmla="*/ 517 w 1769"/>
                        <a:gd name="T5" fmla="*/ 98 h 791"/>
                        <a:gd name="T6" fmla="*/ 719 w 1769"/>
                        <a:gd name="T7" fmla="*/ 211 h 791"/>
                        <a:gd name="T8" fmla="*/ 784 w 1769"/>
                        <a:gd name="T9" fmla="*/ 297 h 791"/>
                        <a:gd name="T10" fmla="*/ 754 w 1769"/>
                        <a:gd name="T11" fmla="*/ 384 h 791"/>
                        <a:gd name="T12" fmla="*/ 710 w 1769"/>
                        <a:gd name="T13" fmla="*/ 308 h 791"/>
                        <a:gd name="T14" fmla="*/ 620 w 1769"/>
                        <a:gd name="T15" fmla="*/ 222 h 791"/>
                        <a:gd name="T16" fmla="*/ 495 w 1769"/>
                        <a:gd name="T17" fmla="*/ 144 h 791"/>
                        <a:gd name="T18" fmla="*/ 259 w 1769"/>
                        <a:gd name="T19" fmla="*/ 74 h 791"/>
                        <a:gd name="T20" fmla="*/ 0 w 1769"/>
                        <a:gd name="T21" fmla="*/ 37 h 791"/>
                        <a:gd name="T22" fmla="*/ 2 w 1769"/>
                        <a:gd name="T23" fmla="*/ 4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69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188 h 504"/>
                        <a:gd name="T2" fmla="*/ 454 w 2736"/>
                        <a:gd name="T3" fmla="*/ 63 h 504"/>
                        <a:gd name="T4" fmla="*/ 933 w 2736"/>
                        <a:gd name="T5" fmla="*/ 9 h 504"/>
                        <a:gd name="T6" fmla="*/ 1437 w 2736"/>
                        <a:gd name="T7" fmla="*/ 9 h 504"/>
                        <a:gd name="T8" fmla="*/ 1429 w 2736"/>
                        <a:gd name="T9" fmla="*/ 38 h 504"/>
                        <a:gd name="T10" fmla="*/ 926 w 2736"/>
                        <a:gd name="T11" fmla="*/ 38 h 504"/>
                        <a:gd name="T12" fmla="*/ 343 w 2736"/>
                        <a:gd name="T13" fmla="*/ 109 h 504"/>
                        <a:gd name="T14" fmla="*/ 0 w 2736"/>
                        <a:gd name="T15" fmla="*/ 18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0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2 w 1769"/>
                        <a:gd name="T1" fmla="*/ 3 h 791"/>
                        <a:gd name="T2" fmla="*/ 211 w 1769"/>
                        <a:gd name="T3" fmla="*/ 21 h 791"/>
                        <a:gd name="T4" fmla="*/ 504 w 1769"/>
                        <a:gd name="T5" fmla="*/ 75 h 791"/>
                        <a:gd name="T6" fmla="*/ 702 w 1769"/>
                        <a:gd name="T7" fmla="*/ 161 h 791"/>
                        <a:gd name="T8" fmla="*/ 765 w 1769"/>
                        <a:gd name="T9" fmla="*/ 227 h 791"/>
                        <a:gd name="T10" fmla="*/ 736 w 1769"/>
                        <a:gd name="T11" fmla="*/ 294 h 791"/>
                        <a:gd name="T12" fmla="*/ 693 w 1769"/>
                        <a:gd name="T13" fmla="*/ 236 h 791"/>
                        <a:gd name="T14" fmla="*/ 605 w 1769"/>
                        <a:gd name="T15" fmla="*/ 169 h 791"/>
                        <a:gd name="T16" fmla="*/ 483 w 1769"/>
                        <a:gd name="T17" fmla="*/ 110 h 791"/>
                        <a:gd name="T18" fmla="*/ 253 w 1769"/>
                        <a:gd name="T19" fmla="*/ 57 h 791"/>
                        <a:gd name="T20" fmla="*/ 0 w 1769"/>
                        <a:gd name="T21" fmla="*/ 28 h 791"/>
                        <a:gd name="T22" fmla="*/ 2 w 1769"/>
                        <a:gd name="T23" fmla="*/ 3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</p:grpSp>
          </p:grpSp>
          <p:grpSp>
            <p:nvGrpSpPr>
              <p:cNvPr id="23" name="Group 110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24" name="Group 111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2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2567 w 36729"/>
                      <a:gd name="T1" fmla="*/ 990 h 21600"/>
                      <a:gd name="T2" fmla="*/ 0 w 36729"/>
                      <a:gd name="T3" fmla="*/ 1155 h 21600"/>
                      <a:gd name="T4" fmla="*/ 1246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599"/>
                        </a:cubicBezTo>
                        <a:cubicBezTo>
                          <a:pt x="10696" y="21599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599"/>
                        </a:cubicBezTo>
                        <a:cubicBezTo>
                          <a:pt x="10696" y="21599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lnTo>
                          <a:pt x="36729" y="1045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203 h 22305"/>
                      <a:gd name="T2" fmla="*/ 2015 w 30473"/>
                      <a:gd name="T3" fmla="*/ 2379 h 22305"/>
                      <a:gd name="T4" fmla="*/ 587 w 30473"/>
                      <a:gd name="T5" fmla="*/ 2304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0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0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lnTo>
                          <a:pt x="-1" y="190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8" name="Arc 114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481 h 22305"/>
                      <a:gd name="T2" fmla="*/ 1426 w 34812"/>
                      <a:gd name="T3" fmla="*/ 2379 h 22305"/>
                      <a:gd name="T4" fmla="*/ 541 w 34812"/>
                      <a:gd name="T5" fmla="*/ 2304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" name="Arc 115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670 h 22305"/>
                      <a:gd name="T2" fmla="*/ 2539 w 36830"/>
                      <a:gd name="T3" fmla="*/ 2379 h 22305"/>
                      <a:gd name="T4" fmla="*/ 1050 w 36830"/>
                      <a:gd name="T5" fmla="*/ 2304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0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0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lnTo>
                          <a:pt x="0" y="6283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0" name="Arc 116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1068 h 21600"/>
                      <a:gd name="T2" fmla="*/ 1850 w 31881"/>
                      <a:gd name="T3" fmla="*/ 518 h 21600"/>
                      <a:gd name="T4" fmla="*/ 1058 w 31881"/>
                      <a:gd name="T5" fmla="*/ 2304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0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0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lnTo>
                          <a:pt x="-1" y="10015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481 h 21600"/>
                      <a:gd name="T2" fmla="*/ 764 w 31146"/>
                      <a:gd name="T3" fmla="*/ 1020 h 21600"/>
                      <a:gd name="T4" fmla="*/ 324 w 31146"/>
                      <a:gd name="T5" fmla="*/ 2304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41 h 2368"/>
                      <a:gd name="T2" fmla="*/ 129 w 776"/>
                      <a:gd name="T3" fmla="*/ 10 h 2368"/>
                      <a:gd name="T4" fmla="*/ 52 w 776"/>
                      <a:gd name="T5" fmla="*/ 103 h 2368"/>
                      <a:gd name="T6" fmla="*/ 181 w 776"/>
                      <a:gd name="T7" fmla="*/ 103 h 2368"/>
                      <a:gd name="T8" fmla="*/ 103 w 776"/>
                      <a:gd name="T9" fmla="*/ 196 h 2368"/>
                      <a:gd name="T10" fmla="*/ 207 w 776"/>
                      <a:gd name="T11" fmla="*/ 227 h 2368"/>
                      <a:gd name="T12" fmla="*/ 155 w 776"/>
                      <a:gd name="T13" fmla="*/ 288 h 2368"/>
                      <a:gd name="T14" fmla="*/ 259 w 776"/>
                      <a:gd name="T15" fmla="*/ 319 h 2368"/>
                      <a:gd name="T16" fmla="*/ 207 w 776"/>
                      <a:gd name="T17" fmla="*/ 381 h 2368"/>
                      <a:gd name="T18" fmla="*/ 284 w 776"/>
                      <a:gd name="T19" fmla="*/ 412 h 2368"/>
                      <a:gd name="T20" fmla="*/ 259 w 776"/>
                      <a:gd name="T21" fmla="*/ 474 h 2368"/>
                      <a:gd name="T22" fmla="*/ 310 w 776"/>
                      <a:gd name="T23" fmla="*/ 535 h 2368"/>
                      <a:gd name="T24" fmla="*/ 310 w 776"/>
                      <a:gd name="T25" fmla="*/ 597 h 2368"/>
                      <a:gd name="T26" fmla="*/ 362 w 776"/>
                      <a:gd name="T27" fmla="*/ 690 h 2368"/>
                      <a:gd name="T28" fmla="*/ 336 w 776"/>
                      <a:gd name="T29" fmla="*/ 783 h 2368"/>
                      <a:gd name="T30" fmla="*/ 388 w 776"/>
                      <a:gd name="T31" fmla="*/ 844 h 2368"/>
                      <a:gd name="T32" fmla="*/ 362 w 776"/>
                      <a:gd name="T33" fmla="*/ 937 h 2368"/>
                      <a:gd name="T34" fmla="*/ 388 w 776"/>
                      <a:gd name="T35" fmla="*/ 1030 h 2368"/>
                      <a:gd name="T36" fmla="*/ 362 w 776"/>
                      <a:gd name="T37" fmla="*/ 1092 h 2368"/>
                      <a:gd name="T38" fmla="*/ 414 w 776"/>
                      <a:gd name="T39" fmla="*/ 1184 h 2368"/>
                      <a:gd name="T40" fmla="*/ 388 w 776"/>
                      <a:gd name="T41" fmla="*/ 1277 h 2368"/>
                      <a:gd name="T42" fmla="*/ 414 w 776"/>
                      <a:gd name="T43" fmla="*/ 1400 h 2368"/>
                      <a:gd name="T44" fmla="*/ 388 w 776"/>
                      <a:gd name="T45" fmla="*/ 1431 h 2368"/>
                      <a:gd name="T46" fmla="*/ 414 w 776"/>
                      <a:gd name="T47" fmla="*/ 1524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5" name="Freeform 119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23 h 2368"/>
                    <a:gd name="T2" fmla="*/ 137 w 776"/>
                    <a:gd name="T3" fmla="*/ 6 h 2368"/>
                    <a:gd name="T4" fmla="*/ 55 w 776"/>
                    <a:gd name="T5" fmla="*/ 57 h 2368"/>
                    <a:gd name="T6" fmla="*/ 191 w 776"/>
                    <a:gd name="T7" fmla="*/ 57 h 2368"/>
                    <a:gd name="T8" fmla="*/ 109 w 776"/>
                    <a:gd name="T9" fmla="*/ 107 h 2368"/>
                    <a:gd name="T10" fmla="*/ 219 w 776"/>
                    <a:gd name="T11" fmla="*/ 124 h 2368"/>
                    <a:gd name="T12" fmla="*/ 164 w 776"/>
                    <a:gd name="T13" fmla="*/ 158 h 2368"/>
                    <a:gd name="T14" fmla="*/ 273 w 776"/>
                    <a:gd name="T15" fmla="*/ 175 h 2368"/>
                    <a:gd name="T16" fmla="*/ 219 w 776"/>
                    <a:gd name="T17" fmla="*/ 209 h 2368"/>
                    <a:gd name="T18" fmla="*/ 301 w 776"/>
                    <a:gd name="T19" fmla="*/ 226 h 2368"/>
                    <a:gd name="T20" fmla="*/ 273 w 776"/>
                    <a:gd name="T21" fmla="*/ 260 h 2368"/>
                    <a:gd name="T22" fmla="*/ 328 w 776"/>
                    <a:gd name="T23" fmla="*/ 294 h 2368"/>
                    <a:gd name="T24" fmla="*/ 328 w 776"/>
                    <a:gd name="T25" fmla="*/ 328 h 2368"/>
                    <a:gd name="T26" fmla="*/ 383 w 776"/>
                    <a:gd name="T27" fmla="*/ 379 h 2368"/>
                    <a:gd name="T28" fmla="*/ 355 w 776"/>
                    <a:gd name="T29" fmla="*/ 430 h 2368"/>
                    <a:gd name="T30" fmla="*/ 410 w 776"/>
                    <a:gd name="T31" fmla="*/ 464 h 2368"/>
                    <a:gd name="T32" fmla="*/ 383 w 776"/>
                    <a:gd name="T33" fmla="*/ 515 h 2368"/>
                    <a:gd name="T34" fmla="*/ 410 w 776"/>
                    <a:gd name="T35" fmla="*/ 566 h 2368"/>
                    <a:gd name="T36" fmla="*/ 383 w 776"/>
                    <a:gd name="T37" fmla="*/ 599 h 2368"/>
                    <a:gd name="T38" fmla="*/ 437 w 776"/>
                    <a:gd name="T39" fmla="*/ 650 h 2368"/>
                    <a:gd name="T40" fmla="*/ 410 w 776"/>
                    <a:gd name="T41" fmla="*/ 701 h 2368"/>
                    <a:gd name="T42" fmla="*/ 437 w 776"/>
                    <a:gd name="T43" fmla="*/ 769 h 2368"/>
                    <a:gd name="T44" fmla="*/ 410 w 776"/>
                    <a:gd name="T45" fmla="*/ 786 h 2368"/>
                    <a:gd name="T46" fmla="*/ 437 w 776"/>
                    <a:gd name="T47" fmla="*/ 837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7" name="Group 120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8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40 h 2368"/>
                  <a:gd name="T2" fmla="*/ 150 w 776"/>
                  <a:gd name="T3" fmla="*/ 10 h 2368"/>
                  <a:gd name="T4" fmla="*/ 60 w 776"/>
                  <a:gd name="T5" fmla="*/ 100 h 2368"/>
                  <a:gd name="T6" fmla="*/ 210 w 776"/>
                  <a:gd name="T7" fmla="*/ 100 h 2368"/>
                  <a:gd name="T8" fmla="*/ 120 w 776"/>
                  <a:gd name="T9" fmla="*/ 190 h 2368"/>
                  <a:gd name="T10" fmla="*/ 240 w 776"/>
                  <a:gd name="T11" fmla="*/ 220 h 2368"/>
                  <a:gd name="T12" fmla="*/ 180 w 776"/>
                  <a:gd name="T13" fmla="*/ 280 h 2368"/>
                  <a:gd name="T14" fmla="*/ 300 w 776"/>
                  <a:gd name="T15" fmla="*/ 310 h 2368"/>
                  <a:gd name="T16" fmla="*/ 240 w 776"/>
                  <a:gd name="T17" fmla="*/ 370 h 2368"/>
                  <a:gd name="T18" fmla="*/ 330 w 776"/>
                  <a:gd name="T19" fmla="*/ 400 h 2368"/>
                  <a:gd name="T20" fmla="*/ 300 w 776"/>
                  <a:gd name="T21" fmla="*/ 460 h 2368"/>
                  <a:gd name="T22" fmla="*/ 360 w 776"/>
                  <a:gd name="T23" fmla="*/ 520 h 2368"/>
                  <a:gd name="T24" fmla="*/ 360 w 776"/>
                  <a:gd name="T25" fmla="*/ 580 h 2368"/>
                  <a:gd name="T26" fmla="*/ 420 w 776"/>
                  <a:gd name="T27" fmla="*/ 670 h 2368"/>
                  <a:gd name="T28" fmla="*/ 390 w 776"/>
                  <a:gd name="T29" fmla="*/ 759 h 2368"/>
                  <a:gd name="T30" fmla="*/ 450 w 776"/>
                  <a:gd name="T31" fmla="*/ 819 h 2368"/>
                  <a:gd name="T32" fmla="*/ 420 w 776"/>
                  <a:gd name="T33" fmla="*/ 909 h 2368"/>
                  <a:gd name="T34" fmla="*/ 450 w 776"/>
                  <a:gd name="T35" fmla="*/ 999 h 2368"/>
                  <a:gd name="T36" fmla="*/ 420 w 776"/>
                  <a:gd name="T37" fmla="*/ 1059 h 2368"/>
                  <a:gd name="T38" fmla="*/ 480 w 776"/>
                  <a:gd name="T39" fmla="*/ 1149 h 2368"/>
                  <a:gd name="T40" fmla="*/ 450 w 776"/>
                  <a:gd name="T41" fmla="*/ 1239 h 2368"/>
                  <a:gd name="T42" fmla="*/ 480 w 776"/>
                  <a:gd name="T43" fmla="*/ 1359 h 2368"/>
                  <a:gd name="T44" fmla="*/ 450 w 776"/>
                  <a:gd name="T45" fmla="*/ 1389 h 2368"/>
                  <a:gd name="T46" fmla="*/ 480 w 776"/>
                  <a:gd name="T47" fmla="*/ 1479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537 w 21600"/>
                  <a:gd name="T1" fmla="*/ 0 h 21602"/>
                  <a:gd name="T2" fmla="*/ 2121 w 21600"/>
                  <a:gd name="T3" fmla="*/ 2304 h 21602"/>
                  <a:gd name="T4" fmla="*/ 0 w 21600"/>
                  <a:gd name="T5" fmla="*/ 2229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137 h 22305"/>
                  <a:gd name="T2" fmla="*/ 1244 w 28940"/>
                  <a:gd name="T3" fmla="*/ 2379 h 22305"/>
                  <a:gd name="T4" fmla="*/ 316 w 28940"/>
                  <a:gd name="T5" fmla="*/ 23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" name="Arc 124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452 h 22305"/>
                  <a:gd name="T2" fmla="*/ 2375 w 34455"/>
                  <a:gd name="T3" fmla="*/ 2379 h 22305"/>
                  <a:gd name="T4" fmla="*/ 886 w 34455"/>
                  <a:gd name="T5" fmla="*/ 23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481 h 22305"/>
                  <a:gd name="T2" fmla="*/ 381 w 34812"/>
                  <a:gd name="T3" fmla="*/ 2379 h 22305"/>
                  <a:gd name="T4" fmla="*/ 145 w 34812"/>
                  <a:gd name="T5" fmla="*/ 23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481 h 22305"/>
                  <a:gd name="T2" fmla="*/ 1004 w 34812"/>
                  <a:gd name="T3" fmla="*/ 2379 h 22305"/>
                  <a:gd name="T4" fmla="*/ 381 w 34812"/>
                  <a:gd name="T5" fmla="*/ 23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" name="Freeform 127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40 h 2368"/>
                  <a:gd name="T2" fmla="*/ 150 w 776"/>
                  <a:gd name="T3" fmla="*/ 10 h 2368"/>
                  <a:gd name="T4" fmla="*/ 60 w 776"/>
                  <a:gd name="T5" fmla="*/ 100 h 2368"/>
                  <a:gd name="T6" fmla="*/ 210 w 776"/>
                  <a:gd name="T7" fmla="*/ 100 h 2368"/>
                  <a:gd name="T8" fmla="*/ 120 w 776"/>
                  <a:gd name="T9" fmla="*/ 190 h 2368"/>
                  <a:gd name="T10" fmla="*/ 240 w 776"/>
                  <a:gd name="T11" fmla="*/ 220 h 2368"/>
                  <a:gd name="T12" fmla="*/ 180 w 776"/>
                  <a:gd name="T13" fmla="*/ 280 h 2368"/>
                  <a:gd name="T14" fmla="*/ 300 w 776"/>
                  <a:gd name="T15" fmla="*/ 310 h 2368"/>
                  <a:gd name="T16" fmla="*/ 240 w 776"/>
                  <a:gd name="T17" fmla="*/ 370 h 2368"/>
                  <a:gd name="T18" fmla="*/ 330 w 776"/>
                  <a:gd name="T19" fmla="*/ 400 h 2368"/>
                  <a:gd name="T20" fmla="*/ 300 w 776"/>
                  <a:gd name="T21" fmla="*/ 460 h 2368"/>
                  <a:gd name="T22" fmla="*/ 360 w 776"/>
                  <a:gd name="T23" fmla="*/ 520 h 2368"/>
                  <a:gd name="T24" fmla="*/ 360 w 776"/>
                  <a:gd name="T25" fmla="*/ 580 h 2368"/>
                  <a:gd name="T26" fmla="*/ 420 w 776"/>
                  <a:gd name="T27" fmla="*/ 670 h 2368"/>
                  <a:gd name="T28" fmla="*/ 390 w 776"/>
                  <a:gd name="T29" fmla="*/ 759 h 2368"/>
                  <a:gd name="T30" fmla="*/ 450 w 776"/>
                  <a:gd name="T31" fmla="*/ 819 h 2368"/>
                  <a:gd name="T32" fmla="*/ 420 w 776"/>
                  <a:gd name="T33" fmla="*/ 909 h 2368"/>
                  <a:gd name="T34" fmla="*/ 450 w 776"/>
                  <a:gd name="T35" fmla="*/ 999 h 2368"/>
                  <a:gd name="T36" fmla="*/ 420 w 776"/>
                  <a:gd name="T37" fmla="*/ 1059 h 2368"/>
                  <a:gd name="T38" fmla="*/ 480 w 776"/>
                  <a:gd name="T39" fmla="*/ 1149 h 2368"/>
                  <a:gd name="T40" fmla="*/ 450 w 776"/>
                  <a:gd name="T41" fmla="*/ 1239 h 2368"/>
                  <a:gd name="T42" fmla="*/ 480 w 776"/>
                  <a:gd name="T43" fmla="*/ 1359 h 2368"/>
                  <a:gd name="T44" fmla="*/ 450 w 776"/>
                  <a:gd name="T45" fmla="*/ 1389 h 2368"/>
                  <a:gd name="T46" fmla="*/ 480 w 776"/>
                  <a:gd name="T47" fmla="*/ 1479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" name="Freeform 128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23 h 2368"/>
                  <a:gd name="T2" fmla="*/ 137 w 776"/>
                  <a:gd name="T3" fmla="*/ 6 h 2368"/>
                  <a:gd name="T4" fmla="*/ 55 w 776"/>
                  <a:gd name="T5" fmla="*/ 57 h 2368"/>
                  <a:gd name="T6" fmla="*/ 191 w 776"/>
                  <a:gd name="T7" fmla="*/ 57 h 2368"/>
                  <a:gd name="T8" fmla="*/ 109 w 776"/>
                  <a:gd name="T9" fmla="*/ 107 h 2368"/>
                  <a:gd name="T10" fmla="*/ 219 w 776"/>
                  <a:gd name="T11" fmla="*/ 124 h 2368"/>
                  <a:gd name="T12" fmla="*/ 164 w 776"/>
                  <a:gd name="T13" fmla="*/ 158 h 2368"/>
                  <a:gd name="T14" fmla="*/ 273 w 776"/>
                  <a:gd name="T15" fmla="*/ 175 h 2368"/>
                  <a:gd name="T16" fmla="*/ 219 w 776"/>
                  <a:gd name="T17" fmla="*/ 209 h 2368"/>
                  <a:gd name="T18" fmla="*/ 301 w 776"/>
                  <a:gd name="T19" fmla="*/ 226 h 2368"/>
                  <a:gd name="T20" fmla="*/ 273 w 776"/>
                  <a:gd name="T21" fmla="*/ 260 h 2368"/>
                  <a:gd name="T22" fmla="*/ 328 w 776"/>
                  <a:gd name="T23" fmla="*/ 294 h 2368"/>
                  <a:gd name="T24" fmla="*/ 328 w 776"/>
                  <a:gd name="T25" fmla="*/ 328 h 2368"/>
                  <a:gd name="T26" fmla="*/ 383 w 776"/>
                  <a:gd name="T27" fmla="*/ 379 h 2368"/>
                  <a:gd name="T28" fmla="*/ 355 w 776"/>
                  <a:gd name="T29" fmla="*/ 430 h 2368"/>
                  <a:gd name="T30" fmla="*/ 410 w 776"/>
                  <a:gd name="T31" fmla="*/ 464 h 2368"/>
                  <a:gd name="T32" fmla="*/ 383 w 776"/>
                  <a:gd name="T33" fmla="*/ 515 h 2368"/>
                  <a:gd name="T34" fmla="*/ 410 w 776"/>
                  <a:gd name="T35" fmla="*/ 566 h 2368"/>
                  <a:gd name="T36" fmla="*/ 383 w 776"/>
                  <a:gd name="T37" fmla="*/ 599 h 2368"/>
                  <a:gd name="T38" fmla="*/ 437 w 776"/>
                  <a:gd name="T39" fmla="*/ 650 h 2368"/>
                  <a:gd name="T40" fmla="*/ 410 w 776"/>
                  <a:gd name="T41" fmla="*/ 701 h 2368"/>
                  <a:gd name="T42" fmla="*/ 437 w 776"/>
                  <a:gd name="T43" fmla="*/ 769 h 2368"/>
                  <a:gd name="T44" fmla="*/ 410 w 776"/>
                  <a:gd name="T45" fmla="*/ 786 h 2368"/>
                  <a:gd name="T46" fmla="*/ 437 w 776"/>
                  <a:gd name="T47" fmla="*/ 837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" name="Freeform 129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41 h 2368"/>
                  <a:gd name="T2" fmla="*/ 336 w 776"/>
                  <a:gd name="T3" fmla="*/ 10 h 2368"/>
                  <a:gd name="T4" fmla="*/ 134 w 776"/>
                  <a:gd name="T5" fmla="*/ 103 h 2368"/>
                  <a:gd name="T6" fmla="*/ 470 w 776"/>
                  <a:gd name="T7" fmla="*/ 103 h 2368"/>
                  <a:gd name="T8" fmla="*/ 268 w 776"/>
                  <a:gd name="T9" fmla="*/ 196 h 2368"/>
                  <a:gd name="T10" fmla="*/ 537 w 776"/>
                  <a:gd name="T11" fmla="*/ 227 h 2368"/>
                  <a:gd name="T12" fmla="*/ 403 w 776"/>
                  <a:gd name="T13" fmla="*/ 288 h 2368"/>
                  <a:gd name="T14" fmla="*/ 671 w 776"/>
                  <a:gd name="T15" fmla="*/ 319 h 2368"/>
                  <a:gd name="T16" fmla="*/ 537 w 776"/>
                  <a:gd name="T17" fmla="*/ 381 h 2368"/>
                  <a:gd name="T18" fmla="*/ 738 w 776"/>
                  <a:gd name="T19" fmla="*/ 412 h 2368"/>
                  <a:gd name="T20" fmla="*/ 671 w 776"/>
                  <a:gd name="T21" fmla="*/ 474 h 2368"/>
                  <a:gd name="T22" fmla="*/ 805 w 776"/>
                  <a:gd name="T23" fmla="*/ 535 h 2368"/>
                  <a:gd name="T24" fmla="*/ 805 w 776"/>
                  <a:gd name="T25" fmla="*/ 597 h 2368"/>
                  <a:gd name="T26" fmla="*/ 940 w 776"/>
                  <a:gd name="T27" fmla="*/ 690 h 2368"/>
                  <a:gd name="T28" fmla="*/ 872 w 776"/>
                  <a:gd name="T29" fmla="*/ 783 h 2368"/>
                  <a:gd name="T30" fmla="*/ 1007 w 776"/>
                  <a:gd name="T31" fmla="*/ 844 h 2368"/>
                  <a:gd name="T32" fmla="*/ 940 w 776"/>
                  <a:gd name="T33" fmla="*/ 937 h 2368"/>
                  <a:gd name="T34" fmla="*/ 1007 w 776"/>
                  <a:gd name="T35" fmla="*/ 1030 h 2368"/>
                  <a:gd name="T36" fmla="*/ 940 w 776"/>
                  <a:gd name="T37" fmla="*/ 1092 h 2368"/>
                  <a:gd name="T38" fmla="*/ 1074 w 776"/>
                  <a:gd name="T39" fmla="*/ 1184 h 2368"/>
                  <a:gd name="T40" fmla="*/ 1007 w 776"/>
                  <a:gd name="T41" fmla="*/ 1277 h 2368"/>
                  <a:gd name="T42" fmla="*/ 1074 w 776"/>
                  <a:gd name="T43" fmla="*/ 1400 h 2368"/>
                  <a:gd name="T44" fmla="*/ 1007 w 776"/>
                  <a:gd name="T45" fmla="*/ 1431 h 2368"/>
                  <a:gd name="T46" fmla="*/ 1074 w 776"/>
                  <a:gd name="T47" fmla="*/ 152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41 h 2368"/>
                  <a:gd name="T2" fmla="*/ 215 w 776"/>
                  <a:gd name="T3" fmla="*/ 10 h 2368"/>
                  <a:gd name="T4" fmla="*/ 86 w 776"/>
                  <a:gd name="T5" fmla="*/ 103 h 2368"/>
                  <a:gd name="T6" fmla="*/ 301 w 776"/>
                  <a:gd name="T7" fmla="*/ 103 h 2368"/>
                  <a:gd name="T8" fmla="*/ 172 w 776"/>
                  <a:gd name="T9" fmla="*/ 196 h 2368"/>
                  <a:gd name="T10" fmla="*/ 344 w 776"/>
                  <a:gd name="T11" fmla="*/ 227 h 2368"/>
                  <a:gd name="T12" fmla="*/ 258 w 776"/>
                  <a:gd name="T13" fmla="*/ 288 h 2368"/>
                  <a:gd name="T14" fmla="*/ 431 w 776"/>
                  <a:gd name="T15" fmla="*/ 319 h 2368"/>
                  <a:gd name="T16" fmla="*/ 344 w 776"/>
                  <a:gd name="T17" fmla="*/ 381 h 2368"/>
                  <a:gd name="T18" fmla="*/ 474 w 776"/>
                  <a:gd name="T19" fmla="*/ 412 h 2368"/>
                  <a:gd name="T20" fmla="*/ 431 w 776"/>
                  <a:gd name="T21" fmla="*/ 474 h 2368"/>
                  <a:gd name="T22" fmla="*/ 517 w 776"/>
                  <a:gd name="T23" fmla="*/ 535 h 2368"/>
                  <a:gd name="T24" fmla="*/ 517 w 776"/>
                  <a:gd name="T25" fmla="*/ 597 h 2368"/>
                  <a:gd name="T26" fmla="*/ 603 w 776"/>
                  <a:gd name="T27" fmla="*/ 690 h 2368"/>
                  <a:gd name="T28" fmla="*/ 560 w 776"/>
                  <a:gd name="T29" fmla="*/ 783 h 2368"/>
                  <a:gd name="T30" fmla="*/ 646 w 776"/>
                  <a:gd name="T31" fmla="*/ 844 h 2368"/>
                  <a:gd name="T32" fmla="*/ 603 w 776"/>
                  <a:gd name="T33" fmla="*/ 937 h 2368"/>
                  <a:gd name="T34" fmla="*/ 646 w 776"/>
                  <a:gd name="T35" fmla="*/ 1030 h 2368"/>
                  <a:gd name="T36" fmla="*/ 603 w 776"/>
                  <a:gd name="T37" fmla="*/ 1092 h 2368"/>
                  <a:gd name="T38" fmla="*/ 689 w 776"/>
                  <a:gd name="T39" fmla="*/ 1184 h 2368"/>
                  <a:gd name="T40" fmla="*/ 646 w 776"/>
                  <a:gd name="T41" fmla="*/ 1277 h 2368"/>
                  <a:gd name="T42" fmla="*/ 689 w 776"/>
                  <a:gd name="T43" fmla="*/ 1400 h 2368"/>
                  <a:gd name="T44" fmla="*/ 646 w 776"/>
                  <a:gd name="T45" fmla="*/ 1431 h 2368"/>
                  <a:gd name="T46" fmla="*/ 689 w 776"/>
                  <a:gd name="T47" fmla="*/ 152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Freeform 131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43 h 2368"/>
                  <a:gd name="T2" fmla="*/ 311 w 776"/>
                  <a:gd name="T3" fmla="*/ 11 h 2368"/>
                  <a:gd name="T4" fmla="*/ 125 w 776"/>
                  <a:gd name="T5" fmla="*/ 108 h 2368"/>
                  <a:gd name="T6" fmla="*/ 436 w 776"/>
                  <a:gd name="T7" fmla="*/ 108 h 2368"/>
                  <a:gd name="T8" fmla="*/ 249 w 776"/>
                  <a:gd name="T9" fmla="*/ 206 h 2368"/>
                  <a:gd name="T10" fmla="*/ 498 w 776"/>
                  <a:gd name="T11" fmla="*/ 238 h 2368"/>
                  <a:gd name="T12" fmla="*/ 374 w 776"/>
                  <a:gd name="T13" fmla="*/ 303 h 2368"/>
                  <a:gd name="T14" fmla="*/ 623 w 776"/>
                  <a:gd name="T15" fmla="*/ 335 h 2368"/>
                  <a:gd name="T16" fmla="*/ 498 w 776"/>
                  <a:gd name="T17" fmla="*/ 400 h 2368"/>
                  <a:gd name="T18" fmla="*/ 685 w 776"/>
                  <a:gd name="T19" fmla="*/ 433 h 2368"/>
                  <a:gd name="T20" fmla="*/ 623 w 776"/>
                  <a:gd name="T21" fmla="*/ 498 h 2368"/>
                  <a:gd name="T22" fmla="*/ 747 w 776"/>
                  <a:gd name="T23" fmla="*/ 563 h 2368"/>
                  <a:gd name="T24" fmla="*/ 747 w 776"/>
                  <a:gd name="T25" fmla="*/ 627 h 2368"/>
                  <a:gd name="T26" fmla="*/ 872 w 776"/>
                  <a:gd name="T27" fmla="*/ 725 h 2368"/>
                  <a:gd name="T28" fmla="*/ 810 w 776"/>
                  <a:gd name="T29" fmla="*/ 822 h 2368"/>
                  <a:gd name="T30" fmla="*/ 934 w 776"/>
                  <a:gd name="T31" fmla="*/ 887 h 2368"/>
                  <a:gd name="T32" fmla="*/ 872 w 776"/>
                  <a:gd name="T33" fmla="*/ 984 h 2368"/>
                  <a:gd name="T34" fmla="*/ 934 w 776"/>
                  <a:gd name="T35" fmla="*/ 1082 h 2368"/>
                  <a:gd name="T36" fmla="*/ 872 w 776"/>
                  <a:gd name="T37" fmla="*/ 1147 h 2368"/>
                  <a:gd name="T38" fmla="*/ 997 w 776"/>
                  <a:gd name="T39" fmla="*/ 1244 h 2368"/>
                  <a:gd name="T40" fmla="*/ 934 w 776"/>
                  <a:gd name="T41" fmla="*/ 1341 h 2368"/>
                  <a:gd name="T42" fmla="*/ 997 w 776"/>
                  <a:gd name="T43" fmla="*/ 1471 h 2368"/>
                  <a:gd name="T44" fmla="*/ 934 w 776"/>
                  <a:gd name="T45" fmla="*/ 1504 h 2368"/>
                  <a:gd name="T46" fmla="*/ 997 w 776"/>
                  <a:gd name="T47" fmla="*/ 160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29 h 2368"/>
                  <a:gd name="T2" fmla="*/ 469 w 776"/>
                  <a:gd name="T3" fmla="*/ 7 h 2368"/>
                  <a:gd name="T4" fmla="*/ 188 w 776"/>
                  <a:gd name="T5" fmla="*/ 72 h 2368"/>
                  <a:gd name="T6" fmla="*/ 657 w 776"/>
                  <a:gd name="T7" fmla="*/ 72 h 2368"/>
                  <a:gd name="T8" fmla="*/ 376 w 776"/>
                  <a:gd name="T9" fmla="*/ 137 h 2368"/>
                  <a:gd name="T10" fmla="*/ 751 w 776"/>
                  <a:gd name="T11" fmla="*/ 159 h 2368"/>
                  <a:gd name="T12" fmla="*/ 563 w 776"/>
                  <a:gd name="T13" fmla="*/ 202 h 2368"/>
                  <a:gd name="T14" fmla="*/ 939 w 776"/>
                  <a:gd name="T15" fmla="*/ 223 h 2368"/>
                  <a:gd name="T16" fmla="*/ 751 w 776"/>
                  <a:gd name="T17" fmla="*/ 267 h 2368"/>
                  <a:gd name="T18" fmla="*/ 1033 w 776"/>
                  <a:gd name="T19" fmla="*/ 288 h 2368"/>
                  <a:gd name="T20" fmla="*/ 939 w 776"/>
                  <a:gd name="T21" fmla="*/ 332 h 2368"/>
                  <a:gd name="T22" fmla="*/ 1127 w 776"/>
                  <a:gd name="T23" fmla="*/ 375 h 2368"/>
                  <a:gd name="T24" fmla="*/ 1127 w 776"/>
                  <a:gd name="T25" fmla="*/ 418 h 2368"/>
                  <a:gd name="T26" fmla="*/ 1315 w 776"/>
                  <a:gd name="T27" fmla="*/ 483 h 2368"/>
                  <a:gd name="T28" fmla="*/ 1221 w 776"/>
                  <a:gd name="T29" fmla="*/ 548 h 2368"/>
                  <a:gd name="T30" fmla="*/ 1408 w 776"/>
                  <a:gd name="T31" fmla="*/ 591 h 2368"/>
                  <a:gd name="T32" fmla="*/ 1315 w 776"/>
                  <a:gd name="T33" fmla="*/ 656 h 2368"/>
                  <a:gd name="T34" fmla="*/ 1408 w 776"/>
                  <a:gd name="T35" fmla="*/ 721 h 2368"/>
                  <a:gd name="T36" fmla="*/ 1315 w 776"/>
                  <a:gd name="T37" fmla="*/ 764 h 2368"/>
                  <a:gd name="T38" fmla="*/ 1502 w 776"/>
                  <a:gd name="T39" fmla="*/ 829 h 2368"/>
                  <a:gd name="T40" fmla="*/ 1408 w 776"/>
                  <a:gd name="T41" fmla="*/ 894 h 2368"/>
                  <a:gd name="T42" fmla="*/ 1502 w 776"/>
                  <a:gd name="T43" fmla="*/ 980 h 2368"/>
                  <a:gd name="T44" fmla="*/ 1408 w 776"/>
                  <a:gd name="T45" fmla="*/ 1002 h 2368"/>
                  <a:gd name="T46" fmla="*/ 1502 w 776"/>
                  <a:gd name="T47" fmla="*/ 1067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39 h 2368"/>
                  <a:gd name="T2" fmla="*/ 205 w 776"/>
                  <a:gd name="T3" fmla="*/ 10 h 2368"/>
                  <a:gd name="T4" fmla="*/ 82 w 776"/>
                  <a:gd name="T5" fmla="*/ 97 h 2368"/>
                  <a:gd name="T6" fmla="*/ 287 w 776"/>
                  <a:gd name="T7" fmla="*/ 97 h 2368"/>
                  <a:gd name="T8" fmla="*/ 164 w 776"/>
                  <a:gd name="T9" fmla="*/ 184 h 2368"/>
                  <a:gd name="T10" fmla="*/ 328 w 776"/>
                  <a:gd name="T11" fmla="*/ 213 h 2368"/>
                  <a:gd name="T12" fmla="*/ 246 w 776"/>
                  <a:gd name="T13" fmla="*/ 271 h 2368"/>
                  <a:gd name="T14" fmla="*/ 410 w 776"/>
                  <a:gd name="T15" fmla="*/ 300 h 2368"/>
                  <a:gd name="T16" fmla="*/ 328 w 776"/>
                  <a:gd name="T17" fmla="*/ 359 h 2368"/>
                  <a:gd name="T18" fmla="*/ 451 w 776"/>
                  <a:gd name="T19" fmla="*/ 388 h 2368"/>
                  <a:gd name="T20" fmla="*/ 410 w 776"/>
                  <a:gd name="T21" fmla="*/ 446 h 2368"/>
                  <a:gd name="T22" fmla="*/ 492 w 776"/>
                  <a:gd name="T23" fmla="*/ 504 h 2368"/>
                  <a:gd name="T24" fmla="*/ 492 w 776"/>
                  <a:gd name="T25" fmla="*/ 562 h 2368"/>
                  <a:gd name="T26" fmla="*/ 574 w 776"/>
                  <a:gd name="T27" fmla="*/ 649 h 2368"/>
                  <a:gd name="T28" fmla="*/ 533 w 776"/>
                  <a:gd name="T29" fmla="*/ 736 h 2368"/>
                  <a:gd name="T30" fmla="*/ 615 w 776"/>
                  <a:gd name="T31" fmla="*/ 795 h 2368"/>
                  <a:gd name="T32" fmla="*/ 574 w 776"/>
                  <a:gd name="T33" fmla="*/ 882 h 2368"/>
                  <a:gd name="T34" fmla="*/ 615 w 776"/>
                  <a:gd name="T35" fmla="*/ 969 h 2368"/>
                  <a:gd name="T36" fmla="*/ 574 w 776"/>
                  <a:gd name="T37" fmla="*/ 1027 h 2368"/>
                  <a:gd name="T38" fmla="*/ 656 w 776"/>
                  <a:gd name="T39" fmla="*/ 1114 h 2368"/>
                  <a:gd name="T40" fmla="*/ 615 w 776"/>
                  <a:gd name="T41" fmla="*/ 1201 h 2368"/>
                  <a:gd name="T42" fmla="*/ 656 w 776"/>
                  <a:gd name="T43" fmla="*/ 1318 h 2368"/>
                  <a:gd name="T44" fmla="*/ 615 w 776"/>
                  <a:gd name="T45" fmla="*/ 1347 h 2368"/>
                  <a:gd name="T46" fmla="*/ 656 w 776"/>
                  <a:gd name="T47" fmla="*/ 143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23 h 2368"/>
                  <a:gd name="T2" fmla="*/ 137 w 776"/>
                  <a:gd name="T3" fmla="*/ 6 h 2368"/>
                  <a:gd name="T4" fmla="*/ 55 w 776"/>
                  <a:gd name="T5" fmla="*/ 57 h 2368"/>
                  <a:gd name="T6" fmla="*/ 191 w 776"/>
                  <a:gd name="T7" fmla="*/ 57 h 2368"/>
                  <a:gd name="T8" fmla="*/ 109 w 776"/>
                  <a:gd name="T9" fmla="*/ 107 h 2368"/>
                  <a:gd name="T10" fmla="*/ 219 w 776"/>
                  <a:gd name="T11" fmla="*/ 124 h 2368"/>
                  <a:gd name="T12" fmla="*/ 164 w 776"/>
                  <a:gd name="T13" fmla="*/ 158 h 2368"/>
                  <a:gd name="T14" fmla="*/ 273 w 776"/>
                  <a:gd name="T15" fmla="*/ 175 h 2368"/>
                  <a:gd name="T16" fmla="*/ 219 w 776"/>
                  <a:gd name="T17" fmla="*/ 209 h 2368"/>
                  <a:gd name="T18" fmla="*/ 301 w 776"/>
                  <a:gd name="T19" fmla="*/ 226 h 2368"/>
                  <a:gd name="T20" fmla="*/ 273 w 776"/>
                  <a:gd name="T21" fmla="*/ 260 h 2368"/>
                  <a:gd name="T22" fmla="*/ 328 w 776"/>
                  <a:gd name="T23" fmla="*/ 294 h 2368"/>
                  <a:gd name="T24" fmla="*/ 328 w 776"/>
                  <a:gd name="T25" fmla="*/ 328 h 2368"/>
                  <a:gd name="T26" fmla="*/ 383 w 776"/>
                  <a:gd name="T27" fmla="*/ 379 h 2368"/>
                  <a:gd name="T28" fmla="*/ 355 w 776"/>
                  <a:gd name="T29" fmla="*/ 430 h 2368"/>
                  <a:gd name="T30" fmla="*/ 410 w 776"/>
                  <a:gd name="T31" fmla="*/ 464 h 2368"/>
                  <a:gd name="T32" fmla="*/ 383 w 776"/>
                  <a:gd name="T33" fmla="*/ 515 h 2368"/>
                  <a:gd name="T34" fmla="*/ 410 w 776"/>
                  <a:gd name="T35" fmla="*/ 566 h 2368"/>
                  <a:gd name="T36" fmla="*/ 383 w 776"/>
                  <a:gd name="T37" fmla="*/ 599 h 2368"/>
                  <a:gd name="T38" fmla="*/ 437 w 776"/>
                  <a:gd name="T39" fmla="*/ 650 h 2368"/>
                  <a:gd name="T40" fmla="*/ 410 w 776"/>
                  <a:gd name="T41" fmla="*/ 701 h 2368"/>
                  <a:gd name="T42" fmla="*/ 437 w 776"/>
                  <a:gd name="T43" fmla="*/ 769 h 2368"/>
                  <a:gd name="T44" fmla="*/ 410 w 776"/>
                  <a:gd name="T45" fmla="*/ 786 h 2368"/>
                  <a:gd name="T46" fmla="*/ 437 w 776"/>
                  <a:gd name="T47" fmla="*/ 837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285831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85832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137" name="Rectangle 1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38" name="Rectangle 1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39" name="Rectangle 1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CE7A36-77CA-43A9-B941-CB4A1EB76D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4813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6BD79-7759-495F-984B-4EFE29BC56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4974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2005B-9D9F-4AA1-BE9B-630E5DB020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7385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1C86C-ED2B-4B28-93DE-710F628EBE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1277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89D36-6C18-4B82-A819-98B6338EAC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3729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AB948-FD29-42CC-99E1-855958E14B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3333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0F0FB-0758-42A7-A5D8-555C995A73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7486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508E3-BBBB-405C-A86C-90E6E8D4C2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3117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E83F-41D3-432A-B8EF-26B45AF81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977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F30CF-7E5B-4143-B6A2-523D626027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7296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26E11-A44E-48BB-8FBE-B91378C433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0974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97A4A-257A-433F-AC2C-57BBB53D13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867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752EE-FDB1-41F3-8695-9A11988B61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2845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10F3D-EAB3-426B-8C09-5BCF1273F8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1135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874F2-4769-44A1-B2D2-69961108F4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2706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B6239-60D6-4F94-8802-E673EBCF2A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3472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B8030-35CF-4000-8CDC-FAA9F00CD1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1744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7648A-F684-40F0-AB82-1FFD9DFD2D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6325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EB07F-68EB-4886-A0F2-8D9646DF13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478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E5C0-CC6B-4DE0-8618-EDE3B00D709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315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90DD2-3CFB-42CD-B272-51198373DE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713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C886C-BE6D-49E5-A719-A335C7BE56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1385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94314-6166-4915-862E-19F9FD784B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64768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84432-76B0-4055-8A0C-25D7CC07CE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61426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FC700-09CC-4427-A51C-4CAB0091D5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3704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E4503-8D6A-49FE-AA09-23D587A69C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8433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C055E-A6BE-43A4-9633-CC8DD2EFBD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55479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EF26B-E958-4F8C-9C25-59533D670F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8721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3F48D-1ECA-43A5-A323-36AEE2AA89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64345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7115E-00CA-49D3-AA4D-E2F123C121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4578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9C726-3412-43CA-8BB9-A9F1171EEC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3461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D796F-C6EF-4D5F-A41A-21A39BCBE1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52947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47AC3-9FB8-4EC9-85D0-080AA8FAA6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33109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45224-BA2F-48AF-9916-0482CC31FB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2490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7B2EC-54AD-416D-A4F4-9472CB890E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58212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71A0C-FF35-4770-917A-1F21272FDB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92896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6" name="Oval 5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6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312" y="187"/>
              <a:ext cx="4299" cy="3372"/>
              <a:chOff x="0" y="0"/>
              <a:chExt cx="5533" cy="4341"/>
            </a:xfrm>
          </p:grpSpPr>
          <p:grpSp>
            <p:nvGrpSpPr>
              <p:cNvPr id="22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33" name="Group 8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1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5"/>
                    <a:ext cx="2919" cy="215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79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34" name="Group 1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3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131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32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2" y="3149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3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129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20"/>
                      <a:ext cx="1813" cy="3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30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2" y="2806"/>
                      <a:ext cx="974" cy="5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3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127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6" y="1832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28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3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26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6"/>
                      <a:ext cx="901" cy="52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3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123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24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69" y="1582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121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90"/>
                      <a:ext cx="1404" cy="21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22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2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119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20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8"/>
                      <a:ext cx="662" cy="33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117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8"/>
                      <a:ext cx="1724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18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1"/>
                      <a:ext cx="926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115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3" cy="3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16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4"/>
                      <a:ext cx="974" cy="5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113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14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6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111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4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12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109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10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3" y="1758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107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08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5"/>
                      <a:ext cx="754" cy="344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105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06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103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2" y="1238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04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900"/>
                      <a:ext cx="662" cy="33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5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101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02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90"/>
                      <a:ext cx="662" cy="33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5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99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00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5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97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3" y="959"/>
                      <a:ext cx="110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98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0"/>
                      <a:ext cx="591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5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95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2" y="925"/>
                      <a:ext cx="106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96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5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94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3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5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91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92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3" y="445"/>
                      <a:ext cx="662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sp>
                <p:nvSpPr>
                  <p:cNvPr id="56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6" y="949"/>
                    <a:ext cx="1026" cy="14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7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grpSp>
                <p:nvGrpSpPr>
                  <p:cNvPr id="5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89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90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0" y="182"/>
                      <a:ext cx="570" cy="28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5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8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2" y="914"/>
                      <a:ext cx="1155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8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29" y="262"/>
                      <a:ext cx="621" cy="42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85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7" y="960"/>
                      <a:ext cx="95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86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49" y="221"/>
                      <a:ext cx="512" cy="134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8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8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6" y="3511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81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8" y="2578"/>
                      <a:ext cx="1595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82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5"/>
                      <a:ext cx="856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3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7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1" y="2694"/>
                      <a:ext cx="1711" cy="30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8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2" y="3897"/>
                      <a:ext cx="918" cy="47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77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78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2" y="3435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2"/>
                      <a:ext cx="1649" cy="29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4" cy="46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73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9" y="2661"/>
                      <a:ext cx="1600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74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3" y="3747"/>
                      <a:ext cx="859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7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3"/>
                      <a:ext cx="1471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7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69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1" y="2760"/>
                      <a:ext cx="1437" cy="18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70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</p:grpSp>
          </p:grpSp>
          <p:grpSp>
            <p:nvGrpSpPr>
              <p:cNvPr id="23" name="Group 110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24" name="Group 111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2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5" y="456"/>
                    <a:ext cx="2568" cy="2047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7" y="1601"/>
                    <a:ext cx="2017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8" name="Arc 114"/>
                  <p:cNvSpPr>
                    <a:spLocks/>
                  </p:cNvSpPr>
                  <p:nvPr/>
                </p:nvSpPr>
                <p:spPr bwMode="hidden">
                  <a:xfrm>
                    <a:off x="3028" y="1181"/>
                    <a:ext cx="1426" cy="2380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9" name="Arc 115"/>
                  <p:cNvSpPr>
                    <a:spLocks/>
                  </p:cNvSpPr>
                  <p:nvPr/>
                </p:nvSpPr>
                <p:spPr bwMode="hidden">
                  <a:xfrm flipH="1">
                    <a:off x="73" y="812"/>
                    <a:ext cx="2541" cy="2380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30" name="Arc 116"/>
                  <p:cNvSpPr>
                    <a:spLocks/>
                  </p:cNvSpPr>
                  <p:nvPr/>
                </p:nvSpPr>
                <p:spPr bwMode="hidden">
                  <a:xfrm flipH="1">
                    <a:off x="789" y="313"/>
                    <a:ext cx="1851" cy="2304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3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3" cy="2304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3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799" y="438"/>
                    <a:ext cx="418" cy="1524"/>
                  </a:xfrm>
                  <a:custGeom>
                    <a:avLst/>
                    <a:gdLst/>
                    <a:ahLst/>
                    <a:cxnLst>
                      <a:cxn ang="0">
                        <a:pos x="0" y="64"/>
                      </a:cxn>
                      <a:cxn ang="0">
                        <a:pos x="240" y="16"/>
                      </a:cxn>
                      <a:cxn ang="0">
                        <a:pos x="96" y="160"/>
                      </a:cxn>
                      <a:cxn ang="0">
                        <a:pos x="336" y="160"/>
                      </a:cxn>
                      <a:cxn ang="0">
                        <a:pos x="192" y="304"/>
                      </a:cxn>
                      <a:cxn ang="0">
                        <a:pos x="384" y="352"/>
                      </a:cxn>
                      <a:cxn ang="0">
                        <a:pos x="288" y="448"/>
                      </a:cxn>
                      <a:cxn ang="0">
                        <a:pos x="480" y="496"/>
                      </a:cxn>
                      <a:cxn ang="0">
                        <a:pos x="384" y="592"/>
                      </a:cxn>
                      <a:cxn ang="0">
                        <a:pos x="528" y="640"/>
                      </a:cxn>
                      <a:cxn ang="0">
                        <a:pos x="480" y="736"/>
                      </a:cxn>
                      <a:cxn ang="0">
                        <a:pos x="576" y="832"/>
                      </a:cxn>
                      <a:cxn ang="0">
                        <a:pos x="576" y="928"/>
                      </a:cxn>
                      <a:cxn ang="0">
                        <a:pos x="672" y="1072"/>
                      </a:cxn>
                      <a:cxn ang="0">
                        <a:pos x="624" y="1216"/>
                      </a:cxn>
                      <a:cxn ang="0">
                        <a:pos x="720" y="1312"/>
                      </a:cxn>
                      <a:cxn ang="0">
                        <a:pos x="672" y="1456"/>
                      </a:cxn>
                      <a:cxn ang="0">
                        <a:pos x="720" y="1600"/>
                      </a:cxn>
                      <a:cxn ang="0">
                        <a:pos x="672" y="1696"/>
                      </a:cxn>
                      <a:cxn ang="0">
                        <a:pos x="768" y="1840"/>
                      </a:cxn>
                      <a:cxn ang="0">
                        <a:pos x="720" y="1984"/>
                      </a:cxn>
                      <a:cxn ang="0">
                        <a:pos x="768" y="2176"/>
                      </a:cxn>
                      <a:cxn ang="0">
                        <a:pos x="720" y="2224"/>
                      </a:cxn>
                      <a:cxn ang="0">
                        <a:pos x="768" y="2368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25" name="Freeform 119"/>
                <p:cNvSpPr>
                  <a:spLocks/>
                </p:cNvSpPr>
                <p:nvPr/>
              </p:nvSpPr>
              <p:spPr bwMode="hidden">
                <a:xfrm rot="20253369">
                  <a:off x="3279" y="1529"/>
                  <a:ext cx="443" cy="837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40" y="16"/>
                    </a:cxn>
                    <a:cxn ang="0">
                      <a:pos x="96" y="160"/>
                    </a:cxn>
                    <a:cxn ang="0">
                      <a:pos x="336" y="160"/>
                    </a:cxn>
                    <a:cxn ang="0">
                      <a:pos x="192" y="304"/>
                    </a:cxn>
                    <a:cxn ang="0">
                      <a:pos x="384" y="352"/>
                    </a:cxn>
                    <a:cxn ang="0">
                      <a:pos x="288" y="448"/>
                    </a:cxn>
                    <a:cxn ang="0">
                      <a:pos x="480" y="496"/>
                    </a:cxn>
                    <a:cxn ang="0">
                      <a:pos x="384" y="592"/>
                    </a:cxn>
                    <a:cxn ang="0">
                      <a:pos x="528" y="640"/>
                    </a:cxn>
                    <a:cxn ang="0">
                      <a:pos x="480" y="736"/>
                    </a:cxn>
                    <a:cxn ang="0">
                      <a:pos x="576" y="832"/>
                    </a:cxn>
                    <a:cxn ang="0">
                      <a:pos x="576" y="928"/>
                    </a:cxn>
                    <a:cxn ang="0">
                      <a:pos x="672" y="1072"/>
                    </a:cxn>
                    <a:cxn ang="0">
                      <a:pos x="624" y="1216"/>
                    </a:cxn>
                    <a:cxn ang="0">
                      <a:pos x="720" y="1312"/>
                    </a:cxn>
                    <a:cxn ang="0">
                      <a:pos x="672" y="1456"/>
                    </a:cxn>
                    <a:cxn ang="0">
                      <a:pos x="720" y="1600"/>
                    </a:cxn>
                    <a:cxn ang="0">
                      <a:pos x="672" y="1696"/>
                    </a:cxn>
                    <a:cxn ang="0">
                      <a:pos x="768" y="1840"/>
                    </a:cxn>
                    <a:cxn ang="0">
                      <a:pos x="720" y="1984"/>
                    </a:cxn>
                    <a:cxn ang="0">
                      <a:pos x="768" y="2176"/>
                    </a:cxn>
                    <a:cxn ang="0">
                      <a:pos x="720" y="2224"/>
                    </a:cxn>
                    <a:cxn ang="0">
                      <a:pos x="768" y="2368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grpSp>
          <p:nvGrpSpPr>
            <p:cNvPr id="7" name="Group 120"/>
            <p:cNvGrpSpPr>
              <a:grpSpLocks/>
            </p:cNvGrpSpPr>
            <p:nvPr/>
          </p:nvGrpSpPr>
          <p:grpSpPr bwMode="auto">
            <a:xfrm>
              <a:off x="1476" y="450"/>
              <a:ext cx="4040" cy="2966"/>
              <a:chOff x="210" y="337"/>
              <a:chExt cx="5198" cy="3818"/>
            </a:xfrm>
          </p:grpSpPr>
          <p:sp>
            <p:nvSpPr>
              <p:cNvPr id="8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Arc 124"/>
              <p:cNvSpPr>
                <a:spLocks/>
              </p:cNvSpPr>
              <p:nvPr/>
            </p:nvSpPr>
            <p:spPr bwMode="hidden">
              <a:xfrm flipH="1">
                <a:off x="210" y="1169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127"/>
              <p:cNvSpPr>
                <a:spLocks/>
              </p:cNvSpPr>
              <p:nvPr/>
            </p:nvSpPr>
            <p:spPr bwMode="hidden">
              <a:xfrm>
                <a:off x="3300" y="2635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" name="Freeform 128"/>
              <p:cNvSpPr>
                <a:spLocks/>
              </p:cNvSpPr>
              <p:nvPr/>
            </p:nvSpPr>
            <p:spPr bwMode="hidden">
              <a:xfrm rot="19660755" flipV="1">
                <a:off x="2547" y="2149"/>
                <a:ext cx="441" cy="83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" name="Freeform 129"/>
              <p:cNvSpPr>
                <a:spLocks/>
              </p:cNvSpPr>
              <p:nvPr/>
            </p:nvSpPr>
            <p:spPr bwMode="hidden">
              <a:xfrm flipH="1">
                <a:off x="489" y="2503"/>
                <a:ext cx="1085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8" name="Freeform 131"/>
              <p:cNvSpPr>
                <a:spLocks/>
              </p:cNvSpPr>
              <p:nvPr/>
            </p:nvSpPr>
            <p:spPr bwMode="hidden">
              <a:xfrm>
                <a:off x="4401" y="2279"/>
                <a:ext cx="1007" cy="1601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0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4" cy="143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1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1" cy="83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7303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304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7" name="Rectangle 1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8" name="Rectangle 1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9" name="Rectangle 1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CC7466-352F-4BF9-A665-B411921891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8591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06B1CA-48EA-4C27-87F3-59E91A4AF9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19591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7B9E23-136D-4286-AFD9-C8507E5EEC9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4409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C77DA5-83C4-473A-B6C1-BC5CF6723D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18814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D819B3-724E-4B77-8428-73765FCA89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4341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24D4-5A9F-4646-A1BF-1E06C513F8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6041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61EBE-4944-466A-A103-AC8F3A6AC1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70759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2070B6-1CE0-462E-B3BE-C92C3E94C21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61430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5FC5A5-06DE-46B0-B1F0-4673668FD1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09427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797022-6256-4711-BCCC-195821B9E4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96485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E99237-FBF9-4A3B-915F-B2853A24F6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62124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393EB-604E-4E90-8C9F-9126F41E6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5505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261E-3C60-4415-A06A-95FB9122E6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878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315-A46F-45E7-85A7-D0E9F11489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167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513EC3-1BD0-4780-A481-A2F2A536DA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847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AAD08-F211-4FDD-A3BF-AC31093448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09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2EBD701-7B76-456D-A4AD-C369F65F336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90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164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65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162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63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grpSp>
          <p:nvGrpSpPr>
            <p:cNvPr id="1034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160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61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grpSp>
          <p:nvGrpSpPr>
            <p:cNvPr id="1035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036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158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159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</p:grpSp>
          <p:grpSp>
            <p:nvGrpSpPr>
              <p:cNvPr id="1037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060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156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312 h 504"/>
                      <a:gd name="T2" fmla="*/ 544 w 2736"/>
                      <a:gd name="T3" fmla="*/ 104 h 504"/>
                      <a:gd name="T4" fmla="*/ 1119 w 2736"/>
                      <a:gd name="T5" fmla="*/ 15 h 504"/>
                      <a:gd name="T6" fmla="*/ 1724 w 2736"/>
                      <a:gd name="T7" fmla="*/ 15 h 504"/>
                      <a:gd name="T8" fmla="*/ 1714 w 2736"/>
                      <a:gd name="T9" fmla="*/ 64 h 504"/>
                      <a:gd name="T10" fmla="*/ 1112 w 2736"/>
                      <a:gd name="T11" fmla="*/ 64 h 504"/>
                      <a:gd name="T12" fmla="*/ 412 w 2736"/>
                      <a:gd name="T13" fmla="*/ 181 h 504"/>
                      <a:gd name="T14" fmla="*/ 0 w 2736"/>
                      <a:gd name="T15" fmla="*/ 3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57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3 w 1769"/>
                      <a:gd name="T1" fmla="*/ 5 h 791"/>
                      <a:gd name="T2" fmla="*/ 254 w 1769"/>
                      <a:gd name="T3" fmla="*/ 35 h 791"/>
                      <a:gd name="T4" fmla="*/ 605 w 1769"/>
                      <a:gd name="T5" fmla="*/ 124 h 791"/>
                      <a:gd name="T6" fmla="*/ 842 w 1769"/>
                      <a:gd name="T7" fmla="*/ 268 h 791"/>
                      <a:gd name="T8" fmla="*/ 918 w 1769"/>
                      <a:gd name="T9" fmla="*/ 377 h 791"/>
                      <a:gd name="T10" fmla="*/ 883 w 1769"/>
                      <a:gd name="T11" fmla="*/ 488 h 791"/>
                      <a:gd name="T12" fmla="*/ 831 w 1769"/>
                      <a:gd name="T13" fmla="*/ 392 h 791"/>
                      <a:gd name="T14" fmla="*/ 726 w 1769"/>
                      <a:gd name="T15" fmla="*/ 281 h 791"/>
                      <a:gd name="T16" fmla="*/ 580 w 1769"/>
                      <a:gd name="T17" fmla="*/ 183 h 791"/>
                      <a:gd name="T18" fmla="*/ 304 w 1769"/>
                      <a:gd name="T19" fmla="*/ 94 h 791"/>
                      <a:gd name="T20" fmla="*/ 0 w 1769"/>
                      <a:gd name="T21" fmla="*/ 47 h 791"/>
                      <a:gd name="T22" fmla="*/ 3 w 1769"/>
                      <a:gd name="T23" fmla="*/ 5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61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154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347 h 504"/>
                      <a:gd name="T2" fmla="*/ 573 w 2736"/>
                      <a:gd name="T3" fmla="*/ 116 h 504"/>
                      <a:gd name="T4" fmla="*/ 1178 w 2736"/>
                      <a:gd name="T5" fmla="*/ 17 h 504"/>
                      <a:gd name="T6" fmla="*/ 1814 w 2736"/>
                      <a:gd name="T7" fmla="*/ 17 h 504"/>
                      <a:gd name="T8" fmla="*/ 1803 w 2736"/>
                      <a:gd name="T9" fmla="*/ 71 h 504"/>
                      <a:gd name="T10" fmla="*/ 1170 w 2736"/>
                      <a:gd name="T11" fmla="*/ 71 h 504"/>
                      <a:gd name="T12" fmla="*/ 434 w 2736"/>
                      <a:gd name="T13" fmla="*/ 201 h 504"/>
                      <a:gd name="T14" fmla="*/ 0 w 2736"/>
                      <a:gd name="T15" fmla="*/ 34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55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3 w 1769"/>
                      <a:gd name="T1" fmla="*/ 6 h 791"/>
                      <a:gd name="T2" fmla="*/ 267 w 1769"/>
                      <a:gd name="T3" fmla="*/ 39 h 791"/>
                      <a:gd name="T4" fmla="*/ 637 w 1769"/>
                      <a:gd name="T5" fmla="*/ 138 h 791"/>
                      <a:gd name="T6" fmla="*/ 887 w 1769"/>
                      <a:gd name="T7" fmla="*/ 298 h 791"/>
                      <a:gd name="T8" fmla="*/ 967 w 1769"/>
                      <a:gd name="T9" fmla="*/ 420 h 791"/>
                      <a:gd name="T10" fmla="*/ 930 w 1769"/>
                      <a:gd name="T11" fmla="*/ 542 h 791"/>
                      <a:gd name="T12" fmla="*/ 875 w 1769"/>
                      <a:gd name="T13" fmla="*/ 435 h 791"/>
                      <a:gd name="T14" fmla="*/ 765 w 1769"/>
                      <a:gd name="T15" fmla="*/ 313 h 791"/>
                      <a:gd name="T16" fmla="*/ 611 w 1769"/>
                      <a:gd name="T17" fmla="*/ 204 h 791"/>
                      <a:gd name="T18" fmla="*/ 320 w 1769"/>
                      <a:gd name="T19" fmla="*/ 105 h 791"/>
                      <a:gd name="T20" fmla="*/ 0 w 1769"/>
                      <a:gd name="T21" fmla="*/ 52 h 791"/>
                      <a:gd name="T22" fmla="*/ 3 w 1769"/>
                      <a:gd name="T23" fmla="*/ 6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62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152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304 h 504"/>
                      <a:gd name="T2" fmla="*/ 548 w 2736"/>
                      <a:gd name="T3" fmla="*/ 101 h 504"/>
                      <a:gd name="T4" fmla="*/ 1127 w 2736"/>
                      <a:gd name="T5" fmla="*/ 14 h 504"/>
                      <a:gd name="T6" fmla="*/ 1736 w 2736"/>
                      <a:gd name="T7" fmla="*/ 14 h 504"/>
                      <a:gd name="T8" fmla="*/ 1726 w 2736"/>
                      <a:gd name="T9" fmla="*/ 62 h 504"/>
                      <a:gd name="T10" fmla="*/ 1119 w 2736"/>
                      <a:gd name="T11" fmla="*/ 62 h 504"/>
                      <a:gd name="T12" fmla="*/ 415 w 2736"/>
                      <a:gd name="T13" fmla="*/ 176 h 504"/>
                      <a:gd name="T14" fmla="*/ 0 w 2736"/>
                      <a:gd name="T15" fmla="*/ 3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53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3 w 1769"/>
                      <a:gd name="T1" fmla="*/ 5 h 791"/>
                      <a:gd name="T2" fmla="*/ 256 w 1769"/>
                      <a:gd name="T3" fmla="*/ 34 h 791"/>
                      <a:gd name="T4" fmla="*/ 610 w 1769"/>
                      <a:gd name="T5" fmla="*/ 120 h 791"/>
                      <a:gd name="T6" fmla="*/ 849 w 1769"/>
                      <a:gd name="T7" fmla="*/ 260 h 791"/>
                      <a:gd name="T8" fmla="*/ 925 w 1769"/>
                      <a:gd name="T9" fmla="*/ 366 h 791"/>
                      <a:gd name="T10" fmla="*/ 890 w 1769"/>
                      <a:gd name="T11" fmla="*/ 474 h 791"/>
                      <a:gd name="T12" fmla="*/ 837 w 1769"/>
                      <a:gd name="T13" fmla="*/ 380 h 791"/>
                      <a:gd name="T14" fmla="*/ 732 w 1769"/>
                      <a:gd name="T15" fmla="*/ 273 h 791"/>
                      <a:gd name="T16" fmla="*/ 584 w 1769"/>
                      <a:gd name="T17" fmla="*/ 178 h 791"/>
                      <a:gd name="T18" fmla="*/ 306 w 1769"/>
                      <a:gd name="T19" fmla="*/ 91 h 791"/>
                      <a:gd name="T20" fmla="*/ 0 w 1769"/>
                      <a:gd name="T21" fmla="*/ 46 h 791"/>
                      <a:gd name="T22" fmla="*/ 3 w 1769"/>
                      <a:gd name="T23" fmla="*/ 5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63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150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335 h 504"/>
                      <a:gd name="T2" fmla="*/ 530 w 2736"/>
                      <a:gd name="T3" fmla="*/ 112 h 504"/>
                      <a:gd name="T4" fmla="*/ 1089 w 2736"/>
                      <a:gd name="T5" fmla="*/ 16 h 504"/>
                      <a:gd name="T6" fmla="*/ 1677 w 2736"/>
                      <a:gd name="T7" fmla="*/ 16 h 504"/>
                      <a:gd name="T8" fmla="*/ 1667 w 2736"/>
                      <a:gd name="T9" fmla="*/ 68 h 504"/>
                      <a:gd name="T10" fmla="*/ 1081 w 2736"/>
                      <a:gd name="T11" fmla="*/ 68 h 504"/>
                      <a:gd name="T12" fmla="*/ 401 w 2736"/>
                      <a:gd name="T13" fmla="*/ 194 h 504"/>
                      <a:gd name="T14" fmla="*/ 0 w 2736"/>
                      <a:gd name="T15" fmla="*/ 33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51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3 w 1769"/>
                      <a:gd name="T1" fmla="*/ 5 h 791"/>
                      <a:gd name="T2" fmla="*/ 247 w 1769"/>
                      <a:gd name="T3" fmla="*/ 37 h 791"/>
                      <a:gd name="T4" fmla="*/ 589 w 1769"/>
                      <a:gd name="T5" fmla="*/ 133 h 791"/>
                      <a:gd name="T6" fmla="*/ 821 w 1769"/>
                      <a:gd name="T7" fmla="*/ 287 h 791"/>
                      <a:gd name="T8" fmla="*/ 894 w 1769"/>
                      <a:gd name="T9" fmla="*/ 405 h 791"/>
                      <a:gd name="T10" fmla="*/ 860 w 1769"/>
                      <a:gd name="T11" fmla="*/ 523 h 791"/>
                      <a:gd name="T12" fmla="*/ 809 w 1769"/>
                      <a:gd name="T13" fmla="*/ 420 h 791"/>
                      <a:gd name="T14" fmla="*/ 707 w 1769"/>
                      <a:gd name="T15" fmla="*/ 302 h 791"/>
                      <a:gd name="T16" fmla="*/ 565 w 1769"/>
                      <a:gd name="T17" fmla="*/ 197 h 791"/>
                      <a:gd name="T18" fmla="*/ 296 w 1769"/>
                      <a:gd name="T19" fmla="*/ 101 h 791"/>
                      <a:gd name="T20" fmla="*/ 0 w 1769"/>
                      <a:gd name="T21" fmla="*/ 51 h 791"/>
                      <a:gd name="T22" fmla="*/ 3 w 1769"/>
                      <a:gd name="T23" fmla="*/ 5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64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148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312 h 504"/>
                      <a:gd name="T2" fmla="*/ 488 w 2736"/>
                      <a:gd name="T3" fmla="*/ 104 h 504"/>
                      <a:gd name="T4" fmla="*/ 1003 w 2736"/>
                      <a:gd name="T5" fmla="*/ 15 h 504"/>
                      <a:gd name="T6" fmla="*/ 1545 w 2736"/>
                      <a:gd name="T7" fmla="*/ 15 h 504"/>
                      <a:gd name="T8" fmla="*/ 1536 w 2736"/>
                      <a:gd name="T9" fmla="*/ 64 h 504"/>
                      <a:gd name="T10" fmla="*/ 996 w 2736"/>
                      <a:gd name="T11" fmla="*/ 64 h 504"/>
                      <a:gd name="T12" fmla="*/ 369 w 2736"/>
                      <a:gd name="T13" fmla="*/ 181 h 504"/>
                      <a:gd name="T14" fmla="*/ 0 w 2736"/>
                      <a:gd name="T15" fmla="*/ 3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49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2 w 1769"/>
                      <a:gd name="T1" fmla="*/ 5 h 791"/>
                      <a:gd name="T2" fmla="*/ 228 w 1769"/>
                      <a:gd name="T3" fmla="*/ 35 h 791"/>
                      <a:gd name="T4" fmla="*/ 543 w 1769"/>
                      <a:gd name="T5" fmla="*/ 124 h 791"/>
                      <a:gd name="T6" fmla="*/ 756 w 1769"/>
                      <a:gd name="T7" fmla="*/ 267 h 791"/>
                      <a:gd name="T8" fmla="*/ 824 w 1769"/>
                      <a:gd name="T9" fmla="*/ 376 h 791"/>
                      <a:gd name="T10" fmla="*/ 792 w 1769"/>
                      <a:gd name="T11" fmla="*/ 487 h 791"/>
                      <a:gd name="T12" fmla="*/ 746 w 1769"/>
                      <a:gd name="T13" fmla="*/ 391 h 791"/>
                      <a:gd name="T14" fmla="*/ 652 w 1769"/>
                      <a:gd name="T15" fmla="*/ 281 h 791"/>
                      <a:gd name="T16" fmla="*/ 520 w 1769"/>
                      <a:gd name="T17" fmla="*/ 183 h 791"/>
                      <a:gd name="T18" fmla="*/ 273 w 1769"/>
                      <a:gd name="T19" fmla="*/ 94 h 791"/>
                      <a:gd name="T20" fmla="*/ 0 w 1769"/>
                      <a:gd name="T21" fmla="*/ 47 h 791"/>
                      <a:gd name="T22" fmla="*/ 2 w 1769"/>
                      <a:gd name="T23" fmla="*/ 5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65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146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219 h 504"/>
                      <a:gd name="T2" fmla="*/ 443 w 2736"/>
                      <a:gd name="T3" fmla="*/ 73 h 504"/>
                      <a:gd name="T4" fmla="*/ 911 w 2736"/>
                      <a:gd name="T5" fmla="*/ 10 h 504"/>
                      <a:gd name="T6" fmla="*/ 1404 w 2736"/>
                      <a:gd name="T7" fmla="*/ 10 h 504"/>
                      <a:gd name="T8" fmla="*/ 1396 w 2736"/>
                      <a:gd name="T9" fmla="*/ 45 h 504"/>
                      <a:gd name="T10" fmla="*/ 905 w 2736"/>
                      <a:gd name="T11" fmla="*/ 45 h 504"/>
                      <a:gd name="T12" fmla="*/ 336 w 2736"/>
                      <a:gd name="T13" fmla="*/ 127 h 504"/>
                      <a:gd name="T14" fmla="*/ 0 w 2736"/>
                      <a:gd name="T15" fmla="*/ 2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47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207 w 1769"/>
                      <a:gd name="T3" fmla="*/ 24 h 791"/>
                      <a:gd name="T4" fmla="*/ 493 w 1769"/>
                      <a:gd name="T5" fmla="*/ 87 h 791"/>
                      <a:gd name="T6" fmla="*/ 687 w 1769"/>
                      <a:gd name="T7" fmla="*/ 187 h 791"/>
                      <a:gd name="T8" fmla="*/ 748 w 1769"/>
                      <a:gd name="T9" fmla="*/ 264 h 791"/>
                      <a:gd name="T10" fmla="*/ 720 w 1769"/>
                      <a:gd name="T11" fmla="*/ 341 h 791"/>
                      <a:gd name="T12" fmla="*/ 677 w 1769"/>
                      <a:gd name="T13" fmla="*/ 274 h 791"/>
                      <a:gd name="T14" fmla="*/ 592 w 1769"/>
                      <a:gd name="T15" fmla="*/ 197 h 791"/>
                      <a:gd name="T16" fmla="*/ 473 w 1769"/>
                      <a:gd name="T17" fmla="*/ 128 h 791"/>
                      <a:gd name="T18" fmla="*/ 248 w 1769"/>
                      <a:gd name="T19" fmla="*/ 66 h 791"/>
                      <a:gd name="T20" fmla="*/ 0 w 1769"/>
                      <a:gd name="T21" fmla="*/ 33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66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144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215 h 504"/>
                      <a:gd name="T2" fmla="*/ 389 w 2736"/>
                      <a:gd name="T3" fmla="*/ 72 h 504"/>
                      <a:gd name="T4" fmla="*/ 800 w 2736"/>
                      <a:gd name="T5" fmla="*/ 10 h 504"/>
                      <a:gd name="T6" fmla="*/ 1233 w 2736"/>
                      <a:gd name="T7" fmla="*/ 10 h 504"/>
                      <a:gd name="T8" fmla="*/ 1226 w 2736"/>
                      <a:gd name="T9" fmla="*/ 44 h 504"/>
                      <a:gd name="T10" fmla="*/ 795 w 2736"/>
                      <a:gd name="T11" fmla="*/ 44 h 504"/>
                      <a:gd name="T12" fmla="*/ 295 w 2736"/>
                      <a:gd name="T13" fmla="*/ 125 h 504"/>
                      <a:gd name="T14" fmla="*/ 0 w 2736"/>
                      <a:gd name="T15" fmla="*/ 21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45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81 w 1769"/>
                      <a:gd name="T3" fmla="*/ 24 h 791"/>
                      <a:gd name="T4" fmla="*/ 433 w 1769"/>
                      <a:gd name="T5" fmla="*/ 85 h 791"/>
                      <a:gd name="T6" fmla="*/ 603 w 1769"/>
                      <a:gd name="T7" fmla="*/ 185 h 791"/>
                      <a:gd name="T8" fmla="*/ 657 w 1769"/>
                      <a:gd name="T9" fmla="*/ 260 h 791"/>
                      <a:gd name="T10" fmla="*/ 632 w 1769"/>
                      <a:gd name="T11" fmla="*/ 336 h 791"/>
                      <a:gd name="T12" fmla="*/ 595 w 1769"/>
                      <a:gd name="T13" fmla="*/ 270 h 791"/>
                      <a:gd name="T14" fmla="*/ 520 w 1769"/>
                      <a:gd name="T15" fmla="*/ 194 h 791"/>
                      <a:gd name="T16" fmla="*/ 415 w 1769"/>
                      <a:gd name="T17" fmla="*/ 126 h 791"/>
                      <a:gd name="T18" fmla="*/ 217 w 1769"/>
                      <a:gd name="T19" fmla="*/ 65 h 791"/>
                      <a:gd name="T20" fmla="*/ 0 w 1769"/>
                      <a:gd name="T21" fmla="*/ 32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67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142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312 h 504"/>
                      <a:gd name="T2" fmla="*/ 544 w 2736"/>
                      <a:gd name="T3" fmla="*/ 104 h 504"/>
                      <a:gd name="T4" fmla="*/ 1119 w 2736"/>
                      <a:gd name="T5" fmla="*/ 15 h 504"/>
                      <a:gd name="T6" fmla="*/ 1724 w 2736"/>
                      <a:gd name="T7" fmla="*/ 15 h 504"/>
                      <a:gd name="T8" fmla="*/ 1714 w 2736"/>
                      <a:gd name="T9" fmla="*/ 64 h 504"/>
                      <a:gd name="T10" fmla="*/ 1112 w 2736"/>
                      <a:gd name="T11" fmla="*/ 64 h 504"/>
                      <a:gd name="T12" fmla="*/ 412 w 2736"/>
                      <a:gd name="T13" fmla="*/ 181 h 504"/>
                      <a:gd name="T14" fmla="*/ 0 w 2736"/>
                      <a:gd name="T15" fmla="*/ 3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43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3 w 1769"/>
                      <a:gd name="T1" fmla="*/ 5 h 791"/>
                      <a:gd name="T2" fmla="*/ 254 w 1769"/>
                      <a:gd name="T3" fmla="*/ 35 h 791"/>
                      <a:gd name="T4" fmla="*/ 605 w 1769"/>
                      <a:gd name="T5" fmla="*/ 124 h 791"/>
                      <a:gd name="T6" fmla="*/ 842 w 1769"/>
                      <a:gd name="T7" fmla="*/ 268 h 791"/>
                      <a:gd name="T8" fmla="*/ 918 w 1769"/>
                      <a:gd name="T9" fmla="*/ 377 h 791"/>
                      <a:gd name="T10" fmla="*/ 883 w 1769"/>
                      <a:gd name="T11" fmla="*/ 488 h 791"/>
                      <a:gd name="T12" fmla="*/ 831 w 1769"/>
                      <a:gd name="T13" fmla="*/ 392 h 791"/>
                      <a:gd name="T14" fmla="*/ 726 w 1769"/>
                      <a:gd name="T15" fmla="*/ 281 h 791"/>
                      <a:gd name="T16" fmla="*/ 580 w 1769"/>
                      <a:gd name="T17" fmla="*/ 183 h 791"/>
                      <a:gd name="T18" fmla="*/ 304 w 1769"/>
                      <a:gd name="T19" fmla="*/ 94 h 791"/>
                      <a:gd name="T20" fmla="*/ 0 w 1769"/>
                      <a:gd name="T21" fmla="*/ 47 h 791"/>
                      <a:gd name="T22" fmla="*/ 3 w 1769"/>
                      <a:gd name="T23" fmla="*/ 5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68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140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347 h 504"/>
                      <a:gd name="T2" fmla="*/ 573 w 2736"/>
                      <a:gd name="T3" fmla="*/ 116 h 504"/>
                      <a:gd name="T4" fmla="*/ 1178 w 2736"/>
                      <a:gd name="T5" fmla="*/ 17 h 504"/>
                      <a:gd name="T6" fmla="*/ 1814 w 2736"/>
                      <a:gd name="T7" fmla="*/ 17 h 504"/>
                      <a:gd name="T8" fmla="*/ 1803 w 2736"/>
                      <a:gd name="T9" fmla="*/ 71 h 504"/>
                      <a:gd name="T10" fmla="*/ 1170 w 2736"/>
                      <a:gd name="T11" fmla="*/ 71 h 504"/>
                      <a:gd name="T12" fmla="*/ 434 w 2736"/>
                      <a:gd name="T13" fmla="*/ 201 h 504"/>
                      <a:gd name="T14" fmla="*/ 0 w 2736"/>
                      <a:gd name="T15" fmla="*/ 34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41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3 w 1769"/>
                      <a:gd name="T1" fmla="*/ 6 h 791"/>
                      <a:gd name="T2" fmla="*/ 267 w 1769"/>
                      <a:gd name="T3" fmla="*/ 39 h 791"/>
                      <a:gd name="T4" fmla="*/ 637 w 1769"/>
                      <a:gd name="T5" fmla="*/ 138 h 791"/>
                      <a:gd name="T6" fmla="*/ 887 w 1769"/>
                      <a:gd name="T7" fmla="*/ 298 h 791"/>
                      <a:gd name="T8" fmla="*/ 967 w 1769"/>
                      <a:gd name="T9" fmla="*/ 420 h 791"/>
                      <a:gd name="T10" fmla="*/ 930 w 1769"/>
                      <a:gd name="T11" fmla="*/ 542 h 791"/>
                      <a:gd name="T12" fmla="*/ 875 w 1769"/>
                      <a:gd name="T13" fmla="*/ 435 h 791"/>
                      <a:gd name="T14" fmla="*/ 765 w 1769"/>
                      <a:gd name="T15" fmla="*/ 313 h 791"/>
                      <a:gd name="T16" fmla="*/ 611 w 1769"/>
                      <a:gd name="T17" fmla="*/ 204 h 791"/>
                      <a:gd name="T18" fmla="*/ 320 w 1769"/>
                      <a:gd name="T19" fmla="*/ 105 h 791"/>
                      <a:gd name="T20" fmla="*/ 0 w 1769"/>
                      <a:gd name="T21" fmla="*/ 52 h 791"/>
                      <a:gd name="T22" fmla="*/ 3 w 1769"/>
                      <a:gd name="T23" fmla="*/ 6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69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138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304 h 504"/>
                      <a:gd name="T2" fmla="*/ 548 w 2736"/>
                      <a:gd name="T3" fmla="*/ 101 h 504"/>
                      <a:gd name="T4" fmla="*/ 1127 w 2736"/>
                      <a:gd name="T5" fmla="*/ 14 h 504"/>
                      <a:gd name="T6" fmla="*/ 1736 w 2736"/>
                      <a:gd name="T7" fmla="*/ 14 h 504"/>
                      <a:gd name="T8" fmla="*/ 1726 w 2736"/>
                      <a:gd name="T9" fmla="*/ 62 h 504"/>
                      <a:gd name="T10" fmla="*/ 1119 w 2736"/>
                      <a:gd name="T11" fmla="*/ 62 h 504"/>
                      <a:gd name="T12" fmla="*/ 415 w 2736"/>
                      <a:gd name="T13" fmla="*/ 176 h 504"/>
                      <a:gd name="T14" fmla="*/ 0 w 2736"/>
                      <a:gd name="T15" fmla="*/ 3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39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3 w 1769"/>
                      <a:gd name="T1" fmla="*/ 5 h 791"/>
                      <a:gd name="T2" fmla="*/ 256 w 1769"/>
                      <a:gd name="T3" fmla="*/ 34 h 791"/>
                      <a:gd name="T4" fmla="*/ 610 w 1769"/>
                      <a:gd name="T5" fmla="*/ 120 h 791"/>
                      <a:gd name="T6" fmla="*/ 849 w 1769"/>
                      <a:gd name="T7" fmla="*/ 260 h 791"/>
                      <a:gd name="T8" fmla="*/ 925 w 1769"/>
                      <a:gd name="T9" fmla="*/ 366 h 791"/>
                      <a:gd name="T10" fmla="*/ 890 w 1769"/>
                      <a:gd name="T11" fmla="*/ 474 h 791"/>
                      <a:gd name="T12" fmla="*/ 837 w 1769"/>
                      <a:gd name="T13" fmla="*/ 380 h 791"/>
                      <a:gd name="T14" fmla="*/ 732 w 1769"/>
                      <a:gd name="T15" fmla="*/ 273 h 791"/>
                      <a:gd name="T16" fmla="*/ 584 w 1769"/>
                      <a:gd name="T17" fmla="*/ 178 h 791"/>
                      <a:gd name="T18" fmla="*/ 306 w 1769"/>
                      <a:gd name="T19" fmla="*/ 91 h 791"/>
                      <a:gd name="T20" fmla="*/ 0 w 1769"/>
                      <a:gd name="T21" fmla="*/ 46 h 791"/>
                      <a:gd name="T22" fmla="*/ 3 w 1769"/>
                      <a:gd name="T23" fmla="*/ 5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70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136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335 h 504"/>
                      <a:gd name="T2" fmla="*/ 530 w 2736"/>
                      <a:gd name="T3" fmla="*/ 112 h 504"/>
                      <a:gd name="T4" fmla="*/ 1089 w 2736"/>
                      <a:gd name="T5" fmla="*/ 16 h 504"/>
                      <a:gd name="T6" fmla="*/ 1677 w 2736"/>
                      <a:gd name="T7" fmla="*/ 16 h 504"/>
                      <a:gd name="T8" fmla="*/ 1667 w 2736"/>
                      <a:gd name="T9" fmla="*/ 68 h 504"/>
                      <a:gd name="T10" fmla="*/ 1081 w 2736"/>
                      <a:gd name="T11" fmla="*/ 68 h 504"/>
                      <a:gd name="T12" fmla="*/ 401 w 2736"/>
                      <a:gd name="T13" fmla="*/ 194 h 504"/>
                      <a:gd name="T14" fmla="*/ 0 w 2736"/>
                      <a:gd name="T15" fmla="*/ 33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37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3 w 1769"/>
                      <a:gd name="T1" fmla="*/ 5 h 791"/>
                      <a:gd name="T2" fmla="*/ 247 w 1769"/>
                      <a:gd name="T3" fmla="*/ 37 h 791"/>
                      <a:gd name="T4" fmla="*/ 589 w 1769"/>
                      <a:gd name="T5" fmla="*/ 133 h 791"/>
                      <a:gd name="T6" fmla="*/ 821 w 1769"/>
                      <a:gd name="T7" fmla="*/ 287 h 791"/>
                      <a:gd name="T8" fmla="*/ 894 w 1769"/>
                      <a:gd name="T9" fmla="*/ 405 h 791"/>
                      <a:gd name="T10" fmla="*/ 860 w 1769"/>
                      <a:gd name="T11" fmla="*/ 523 h 791"/>
                      <a:gd name="T12" fmla="*/ 809 w 1769"/>
                      <a:gd name="T13" fmla="*/ 420 h 791"/>
                      <a:gd name="T14" fmla="*/ 707 w 1769"/>
                      <a:gd name="T15" fmla="*/ 302 h 791"/>
                      <a:gd name="T16" fmla="*/ 565 w 1769"/>
                      <a:gd name="T17" fmla="*/ 197 h 791"/>
                      <a:gd name="T18" fmla="*/ 296 w 1769"/>
                      <a:gd name="T19" fmla="*/ 101 h 791"/>
                      <a:gd name="T20" fmla="*/ 0 w 1769"/>
                      <a:gd name="T21" fmla="*/ 51 h 791"/>
                      <a:gd name="T22" fmla="*/ 3 w 1769"/>
                      <a:gd name="T23" fmla="*/ 5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71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134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312 h 504"/>
                      <a:gd name="T2" fmla="*/ 488 w 2736"/>
                      <a:gd name="T3" fmla="*/ 104 h 504"/>
                      <a:gd name="T4" fmla="*/ 1003 w 2736"/>
                      <a:gd name="T5" fmla="*/ 15 h 504"/>
                      <a:gd name="T6" fmla="*/ 1545 w 2736"/>
                      <a:gd name="T7" fmla="*/ 15 h 504"/>
                      <a:gd name="T8" fmla="*/ 1536 w 2736"/>
                      <a:gd name="T9" fmla="*/ 64 h 504"/>
                      <a:gd name="T10" fmla="*/ 996 w 2736"/>
                      <a:gd name="T11" fmla="*/ 64 h 504"/>
                      <a:gd name="T12" fmla="*/ 369 w 2736"/>
                      <a:gd name="T13" fmla="*/ 181 h 504"/>
                      <a:gd name="T14" fmla="*/ 0 w 2736"/>
                      <a:gd name="T15" fmla="*/ 3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35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2 w 1769"/>
                      <a:gd name="T1" fmla="*/ 5 h 791"/>
                      <a:gd name="T2" fmla="*/ 228 w 1769"/>
                      <a:gd name="T3" fmla="*/ 35 h 791"/>
                      <a:gd name="T4" fmla="*/ 543 w 1769"/>
                      <a:gd name="T5" fmla="*/ 124 h 791"/>
                      <a:gd name="T6" fmla="*/ 756 w 1769"/>
                      <a:gd name="T7" fmla="*/ 267 h 791"/>
                      <a:gd name="T8" fmla="*/ 824 w 1769"/>
                      <a:gd name="T9" fmla="*/ 376 h 791"/>
                      <a:gd name="T10" fmla="*/ 792 w 1769"/>
                      <a:gd name="T11" fmla="*/ 487 h 791"/>
                      <a:gd name="T12" fmla="*/ 746 w 1769"/>
                      <a:gd name="T13" fmla="*/ 391 h 791"/>
                      <a:gd name="T14" fmla="*/ 652 w 1769"/>
                      <a:gd name="T15" fmla="*/ 281 h 791"/>
                      <a:gd name="T16" fmla="*/ 520 w 1769"/>
                      <a:gd name="T17" fmla="*/ 183 h 791"/>
                      <a:gd name="T18" fmla="*/ 273 w 1769"/>
                      <a:gd name="T19" fmla="*/ 94 h 791"/>
                      <a:gd name="T20" fmla="*/ 0 w 1769"/>
                      <a:gd name="T21" fmla="*/ 47 h 791"/>
                      <a:gd name="T22" fmla="*/ 2 w 1769"/>
                      <a:gd name="T23" fmla="*/ 5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72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132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219 h 504"/>
                      <a:gd name="T2" fmla="*/ 443 w 2736"/>
                      <a:gd name="T3" fmla="*/ 73 h 504"/>
                      <a:gd name="T4" fmla="*/ 911 w 2736"/>
                      <a:gd name="T5" fmla="*/ 10 h 504"/>
                      <a:gd name="T6" fmla="*/ 1404 w 2736"/>
                      <a:gd name="T7" fmla="*/ 10 h 504"/>
                      <a:gd name="T8" fmla="*/ 1396 w 2736"/>
                      <a:gd name="T9" fmla="*/ 45 h 504"/>
                      <a:gd name="T10" fmla="*/ 905 w 2736"/>
                      <a:gd name="T11" fmla="*/ 45 h 504"/>
                      <a:gd name="T12" fmla="*/ 336 w 2736"/>
                      <a:gd name="T13" fmla="*/ 127 h 504"/>
                      <a:gd name="T14" fmla="*/ 0 w 2736"/>
                      <a:gd name="T15" fmla="*/ 2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33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207 w 1769"/>
                      <a:gd name="T3" fmla="*/ 24 h 791"/>
                      <a:gd name="T4" fmla="*/ 493 w 1769"/>
                      <a:gd name="T5" fmla="*/ 87 h 791"/>
                      <a:gd name="T6" fmla="*/ 687 w 1769"/>
                      <a:gd name="T7" fmla="*/ 187 h 791"/>
                      <a:gd name="T8" fmla="*/ 748 w 1769"/>
                      <a:gd name="T9" fmla="*/ 264 h 791"/>
                      <a:gd name="T10" fmla="*/ 720 w 1769"/>
                      <a:gd name="T11" fmla="*/ 341 h 791"/>
                      <a:gd name="T12" fmla="*/ 677 w 1769"/>
                      <a:gd name="T13" fmla="*/ 274 h 791"/>
                      <a:gd name="T14" fmla="*/ 592 w 1769"/>
                      <a:gd name="T15" fmla="*/ 197 h 791"/>
                      <a:gd name="T16" fmla="*/ 473 w 1769"/>
                      <a:gd name="T17" fmla="*/ 128 h 791"/>
                      <a:gd name="T18" fmla="*/ 248 w 1769"/>
                      <a:gd name="T19" fmla="*/ 66 h 791"/>
                      <a:gd name="T20" fmla="*/ 0 w 1769"/>
                      <a:gd name="T21" fmla="*/ 33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73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130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215 h 504"/>
                      <a:gd name="T2" fmla="*/ 389 w 2736"/>
                      <a:gd name="T3" fmla="*/ 72 h 504"/>
                      <a:gd name="T4" fmla="*/ 800 w 2736"/>
                      <a:gd name="T5" fmla="*/ 10 h 504"/>
                      <a:gd name="T6" fmla="*/ 1233 w 2736"/>
                      <a:gd name="T7" fmla="*/ 10 h 504"/>
                      <a:gd name="T8" fmla="*/ 1226 w 2736"/>
                      <a:gd name="T9" fmla="*/ 44 h 504"/>
                      <a:gd name="T10" fmla="*/ 795 w 2736"/>
                      <a:gd name="T11" fmla="*/ 44 h 504"/>
                      <a:gd name="T12" fmla="*/ 295 w 2736"/>
                      <a:gd name="T13" fmla="*/ 125 h 504"/>
                      <a:gd name="T14" fmla="*/ 0 w 2736"/>
                      <a:gd name="T15" fmla="*/ 21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31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81 w 1769"/>
                      <a:gd name="T3" fmla="*/ 24 h 791"/>
                      <a:gd name="T4" fmla="*/ 433 w 1769"/>
                      <a:gd name="T5" fmla="*/ 85 h 791"/>
                      <a:gd name="T6" fmla="*/ 603 w 1769"/>
                      <a:gd name="T7" fmla="*/ 185 h 791"/>
                      <a:gd name="T8" fmla="*/ 657 w 1769"/>
                      <a:gd name="T9" fmla="*/ 260 h 791"/>
                      <a:gd name="T10" fmla="*/ 632 w 1769"/>
                      <a:gd name="T11" fmla="*/ 336 h 791"/>
                      <a:gd name="T12" fmla="*/ 595 w 1769"/>
                      <a:gd name="T13" fmla="*/ 270 h 791"/>
                      <a:gd name="T14" fmla="*/ 520 w 1769"/>
                      <a:gd name="T15" fmla="*/ 194 h 791"/>
                      <a:gd name="T16" fmla="*/ 415 w 1769"/>
                      <a:gd name="T17" fmla="*/ 126 h 791"/>
                      <a:gd name="T18" fmla="*/ 217 w 1769"/>
                      <a:gd name="T19" fmla="*/ 65 h 791"/>
                      <a:gd name="T20" fmla="*/ 0 w 1769"/>
                      <a:gd name="T21" fmla="*/ 32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74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128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215 h 504"/>
                      <a:gd name="T2" fmla="*/ 389 w 2736"/>
                      <a:gd name="T3" fmla="*/ 72 h 504"/>
                      <a:gd name="T4" fmla="*/ 800 w 2736"/>
                      <a:gd name="T5" fmla="*/ 10 h 504"/>
                      <a:gd name="T6" fmla="*/ 1233 w 2736"/>
                      <a:gd name="T7" fmla="*/ 10 h 504"/>
                      <a:gd name="T8" fmla="*/ 1226 w 2736"/>
                      <a:gd name="T9" fmla="*/ 44 h 504"/>
                      <a:gd name="T10" fmla="*/ 795 w 2736"/>
                      <a:gd name="T11" fmla="*/ 44 h 504"/>
                      <a:gd name="T12" fmla="*/ 295 w 2736"/>
                      <a:gd name="T13" fmla="*/ 125 h 504"/>
                      <a:gd name="T14" fmla="*/ 0 w 2736"/>
                      <a:gd name="T15" fmla="*/ 21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29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81 w 1769"/>
                      <a:gd name="T3" fmla="*/ 24 h 791"/>
                      <a:gd name="T4" fmla="*/ 433 w 1769"/>
                      <a:gd name="T5" fmla="*/ 85 h 791"/>
                      <a:gd name="T6" fmla="*/ 603 w 1769"/>
                      <a:gd name="T7" fmla="*/ 185 h 791"/>
                      <a:gd name="T8" fmla="*/ 657 w 1769"/>
                      <a:gd name="T9" fmla="*/ 260 h 791"/>
                      <a:gd name="T10" fmla="*/ 632 w 1769"/>
                      <a:gd name="T11" fmla="*/ 336 h 791"/>
                      <a:gd name="T12" fmla="*/ 595 w 1769"/>
                      <a:gd name="T13" fmla="*/ 270 h 791"/>
                      <a:gd name="T14" fmla="*/ 520 w 1769"/>
                      <a:gd name="T15" fmla="*/ 194 h 791"/>
                      <a:gd name="T16" fmla="*/ 415 w 1769"/>
                      <a:gd name="T17" fmla="*/ 126 h 791"/>
                      <a:gd name="T18" fmla="*/ 217 w 1769"/>
                      <a:gd name="T19" fmla="*/ 65 h 791"/>
                      <a:gd name="T20" fmla="*/ 0 w 1769"/>
                      <a:gd name="T21" fmla="*/ 32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75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126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84 h 504"/>
                      <a:gd name="T2" fmla="*/ 153 w 2736"/>
                      <a:gd name="T3" fmla="*/ 28 h 504"/>
                      <a:gd name="T4" fmla="*/ 314 w 2736"/>
                      <a:gd name="T5" fmla="*/ 4 h 504"/>
                      <a:gd name="T6" fmla="*/ 484 w 2736"/>
                      <a:gd name="T7" fmla="*/ 4 h 504"/>
                      <a:gd name="T8" fmla="*/ 481 w 2736"/>
                      <a:gd name="T9" fmla="*/ 17 h 504"/>
                      <a:gd name="T10" fmla="*/ 312 w 2736"/>
                      <a:gd name="T11" fmla="*/ 17 h 504"/>
                      <a:gd name="T12" fmla="*/ 116 w 2736"/>
                      <a:gd name="T13" fmla="*/ 49 h 504"/>
                      <a:gd name="T14" fmla="*/ 0 w 2736"/>
                      <a:gd name="T15" fmla="*/ 8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27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71 w 1769"/>
                      <a:gd name="T3" fmla="*/ 9 h 791"/>
                      <a:gd name="T4" fmla="*/ 170 w 1769"/>
                      <a:gd name="T5" fmla="*/ 33 h 791"/>
                      <a:gd name="T6" fmla="*/ 237 w 1769"/>
                      <a:gd name="T7" fmla="*/ 72 h 791"/>
                      <a:gd name="T8" fmla="*/ 258 w 1769"/>
                      <a:gd name="T9" fmla="*/ 102 h 791"/>
                      <a:gd name="T10" fmla="*/ 248 w 1769"/>
                      <a:gd name="T11" fmla="*/ 131 h 791"/>
                      <a:gd name="T12" fmla="*/ 234 w 1769"/>
                      <a:gd name="T13" fmla="*/ 105 h 791"/>
                      <a:gd name="T14" fmla="*/ 204 w 1769"/>
                      <a:gd name="T15" fmla="*/ 76 h 791"/>
                      <a:gd name="T16" fmla="*/ 163 w 1769"/>
                      <a:gd name="T17" fmla="*/ 49 h 791"/>
                      <a:gd name="T18" fmla="*/ 85 w 1769"/>
                      <a:gd name="T19" fmla="*/ 25 h 791"/>
                      <a:gd name="T20" fmla="*/ 0 w 1769"/>
                      <a:gd name="T21" fmla="*/ 1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76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124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84 h 504"/>
                      <a:gd name="T2" fmla="*/ 155 w 2736"/>
                      <a:gd name="T3" fmla="*/ 28 h 504"/>
                      <a:gd name="T4" fmla="*/ 319 w 2736"/>
                      <a:gd name="T5" fmla="*/ 4 h 504"/>
                      <a:gd name="T6" fmla="*/ 491 w 2736"/>
                      <a:gd name="T7" fmla="*/ 4 h 504"/>
                      <a:gd name="T8" fmla="*/ 488 w 2736"/>
                      <a:gd name="T9" fmla="*/ 17 h 504"/>
                      <a:gd name="T10" fmla="*/ 317 w 2736"/>
                      <a:gd name="T11" fmla="*/ 17 h 504"/>
                      <a:gd name="T12" fmla="*/ 117 w 2736"/>
                      <a:gd name="T13" fmla="*/ 49 h 504"/>
                      <a:gd name="T14" fmla="*/ 0 w 2736"/>
                      <a:gd name="T15" fmla="*/ 8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25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72 w 1769"/>
                      <a:gd name="T3" fmla="*/ 9 h 791"/>
                      <a:gd name="T4" fmla="*/ 173 w 1769"/>
                      <a:gd name="T5" fmla="*/ 33 h 791"/>
                      <a:gd name="T6" fmla="*/ 240 w 1769"/>
                      <a:gd name="T7" fmla="*/ 72 h 791"/>
                      <a:gd name="T8" fmla="*/ 262 w 1769"/>
                      <a:gd name="T9" fmla="*/ 102 h 791"/>
                      <a:gd name="T10" fmla="*/ 252 w 1769"/>
                      <a:gd name="T11" fmla="*/ 131 h 791"/>
                      <a:gd name="T12" fmla="*/ 237 w 1769"/>
                      <a:gd name="T13" fmla="*/ 105 h 791"/>
                      <a:gd name="T14" fmla="*/ 207 w 1769"/>
                      <a:gd name="T15" fmla="*/ 76 h 791"/>
                      <a:gd name="T16" fmla="*/ 166 w 1769"/>
                      <a:gd name="T17" fmla="*/ 49 h 791"/>
                      <a:gd name="T18" fmla="*/ 87 w 1769"/>
                      <a:gd name="T19" fmla="*/ 25 h 791"/>
                      <a:gd name="T20" fmla="*/ 0 w 1769"/>
                      <a:gd name="T21" fmla="*/ 1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77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122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215 h 504"/>
                      <a:gd name="T2" fmla="*/ 347 w 2736"/>
                      <a:gd name="T3" fmla="*/ 72 h 504"/>
                      <a:gd name="T4" fmla="*/ 714 w 2736"/>
                      <a:gd name="T5" fmla="*/ 10 h 504"/>
                      <a:gd name="T6" fmla="*/ 1100 w 2736"/>
                      <a:gd name="T7" fmla="*/ 10 h 504"/>
                      <a:gd name="T8" fmla="*/ 1094 w 2736"/>
                      <a:gd name="T9" fmla="*/ 44 h 504"/>
                      <a:gd name="T10" fmla="*/ 709 w 2736"/>
                      <a:gd name="T11" fmla="*/ 44 h 504"/>
                      <a:gd name="T12" fmla="*/ 263 w 2736"/>
                      <a:gd name="T13" fmla="*/ 125 h 504"/>
                      <a:gd name="T14" fmla="*/ 0 w 2736"/>
                      <a:gd name="T15" fmla="*/ 21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23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62 w 1769"/>
                      <a:gd name="T3" fmla="*/ 24 h 791"/>
                      <a:gd name="T4" fmla="*/ 387 w 1769"/>
                      <a:gd name="T5" fmla="*/ 85 h 791"/>
                      <a:gd name="T6" fmla="*/ 538 w 1769"/>
                      <a:gd name="T7" fmla="*/ 185 h 791"/>
                      <a:gd name="T8" fmla="*/ 587 w 1769"/>
                      <a:gd name="T9" fmla="*/ 260 h 791"/>
                      <a:gd name="T10" fmla="*/ 564 w 1769"/>
                      <a:gd name="T11" fmla="*/ 336 h 791"/>
                      <a:gd name="T12" fmla="*/ 531 w 1769"/>
                      <a:gd name="T13" fmla="*/ 270 h 791"/>
                      <a:gd name="T14" fmla="*/ 464 w 1769"/>
                      <a:gd name="T15" fmla="*/ 194 h 791"/>
                      <a:gd name="T16" fmla="*/ 371 w 1769"/>
                      <a:gd name="T17" fmla="*/ 126 h 791"/>
                      <a:gd name="T18" fmla="*/ 194 w 1769"/>
                      <a:gd name="T19" fmla="*/ 65 h 791"/>
                      <a:gd name="T20" fmla="*/ 0 w 1769"/>
                      <a:gd name="T21" fmla="*/ 32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78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120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215 h 504"/>
                      <a:gd name="T2" fmla="*/ 335 w 2736"/>
                      <a:gd name="T3" fmla="*/ 72 h 504"/>
                      <a:gd name="T4" fmla="*/ 689 w 2736"/>
                      <a:gd name="T5" fmla="*/ 10 h 504"/>
                      <a:gd name="T6" fmla="*/ 1061 w 2736"/>
                      <a:gd name="T7" fmla="*/ 10 h 504"/>
                      <a:gd name="T8" fmla="*/ 1055 w 2736"/>
                      <a:gd name="T9" fmla="*/ 44 h 504"/>
                      <a:gd name="T10" fmla="*/ 684 w 2736"/>
                      <a:gd name="T11" fmla="*/ 44 h 504"/>
                      <a:gd name="T12" fmla="*/ 254 w 2736"/>
                      <a:gd name="T13" fmla="*/ 125 h 504"/>
                      <a:gd name="T14" fmla="*/ 0 w 2736"/>
                      <a:gd name="T15" fmla="*/ 21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21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56 w 1769"/>
                      <a:gd name="T3" fmla="*/ 24 h 791"/>
                      <a:gd name="T4" fmla="*/ 373 w 1769"/>
                      <a:gd name="T5" fmla="*/ 85 h 791"/>
                      <a:gd name="T6" fmla="*/ 519 w 1769"/>
                      <a:gd name="T7" fmla="*/ 185 h 791"/>
                      <a:gd name="T8" fmla="*/ 566 w 1769"/>
                      <a:gd name="T9" fmla="*/ 260 h 791"/>
                      <a:gd name="T10" fmla="*/ 544 w 1769"/>
                      <a:gd name="T11" fmla="*/ 336 h 791"/>
                      <a:gd name="T12" fmla="*/ 512 w 1769"/>
                      <a:gd name="T13" fmla="*/ 270 h 791"/>
                      <a:gd name="T14" fmla="*/ 448 w 1769"/>
                      <a:gd name="T15" fmla="*/ 194 h 791"/>
                      <a:gd name="T16" fmla="*/ 357 w 1769"/>
                      <a:gd name="T17" fmla="*/ 126 h 791"/>
                      <a:gd name="T18" fmla="*/ 187 w 1769"/>
                      <a:gd name="T19" fmla="*/ 65 h 791"/>
                      <a:gd name="T20" fmla="*/ 0 w 1769"/>
                      <a:gd name="T21" fmla="*/ 32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79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118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215 h 504"/>
                      <a:gd name="T2" fmla="*/ 389 w 2736"/>
                      <a:gd name="T3" fmla="*/ 72 h 504"/>
                      <a:gd name="T4" fmla="*/ 800 w 2736"/>
                      <a:gd name="T5" fmla="*/ 10 h 504"/>
                      <a:gd name="T6" fmla="*/ 1233 w 2736"/>
                      <a:gd name="T7" fmla="*/ 10 h 504"/>
                      <a:gd name="T8" fmla="*/ 1226 w 2736"/>
                      <a:gd name="T9" fmla="*/ 44 h 504"/>
                      <a:gd name="T10" fmla="*/ 795 w 2736"/>
                      <a:gd name="T11" fmla="*/ 44 h 504"/>
                      <a:gd name="T12" fmla="*/ 295 w 2736"/>
                      <a:gd name="T13" fmla="*/ 125 h 504"/>
                      <a:gd name="T14" fmla="*/ 0 w 2736"/>
                      <a:gd name="T15" fmla="*/ 21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19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81 w 1769"/>
                      <a:gd name="T3" fmla="*/ 24 h 791"/>
                      <a:gd name="T4" fmla="*/ 433 w 1769"/>
                      <a:gd name="T5" fmla="*/ 85 h 791"/>
                      <a:gd name="T6" fmla="*/ 603 w 1769"/>
                      <a:gd name="T7" fmla="*/ 185 h 791"/>
                      <a:gd name="T8" fmla="*/ 657 w 1769"/>
                      <a:gd name="T9" fmla="*/ 260 h 791"/>
                      <a:gd name="T10" fmla="*/ 632 w 1769"/>
                      <a:gd name="T11" fmla="*/ 336 h 791"/>
                      <a:gd name="T12" fmla="*/ 595 w 1769"/>
                      <a:gd name="T13" fmla="*/ 270 h 791"/>
                      <a:gd name="T14" fmla="*/ 520 w 1769"/>
                      <a:gd name="T15" fmla="*/ 194 h 791"/>
                      <a:gd name="T16" fmla="*/ 415 w 1769"/>
                      <a:gd name="T17" fmla="*/ 126 h 791"/>
                      <a:gd name="T18" fmla="*/ 217 w 1769"/>
                      <a:gd name="T19" fmla="*/ 65 h 791"/>
                      <a:gd name="T20" fmla="*/ 0 w 1769"/>
                      <a:gd name="T21" fmla="*/ 32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80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116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215 h 504"/>
                      <a:gd name="T2" fmla="*/ 389 w 2736"/>
                      <a:gd name="T3" fmla="*/ 72 h 504"/>
                      <a:gd name="T4" fmla="*/ 800 w 2736"/>
                      <a:gd name="T5" fmla="*/ 10 h 504"/>
                      <a:gd name="T6" fmla="*/ 1233 w 2736"/>
                      <a:gd name="T7" fmla="*/ 10 h 504"/>
                      <a:gd name="T8" fmla="*/ 1226 w 2736"/>
                      <a:gd name="T9" fmla="*/ 44 h 504"/>
                      <a:gd name="T10" fmla="*/ 795 w 2736"/>
                      <a:gd name="T11" fmla="*/ 44 h 504"/>
                      <a:gd name="T12" fmla="*/ 295 w 2736"/>
                      <a:gd name="T13" fmla="*/ 125 h 504"/>
                      <a:gd name="T14" fmla="*/ 0 w 2736"/>
                      <a:gd name="T15" fmla="*/ 21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17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81 w 1769"/>
                      <a:gd name="T3" fmla="*/ 24 h 791"/>
                      <a:gd name="T4" fmla="*/ 433 w 1769"/>
                      <a:gd name="T5" fmla="*/ 85 h 791"/>
                      <a:gd name="T6" fmla="*/ 603 w 1769"/>
                      <a:gd name="T7" fmla="*/ 185 h 791"/>
                      <a:gd name="T8" fmla="*/ 657 w 1769"/>
                      <a:gd name="T9" fmla="*/ 260 h 791"/>
                      <a:gd name="T10" fmla="*/ 632 w 1769"/>
                      <a:gd name="T11" fmla="*/ 336 h 791"/>
                      <a:gd name="T12" fmla="*/ 595 w 1769"/>
                      <a:gd name="T13" fmla="*/ 270 h 791"/>
                      <a:gd name="T14" fmla="*/ 520 w 1769"/>
                      <a:gd name="T15" fmla="*/ 194 h 791"/>
                      <a:gd name="T16" fmla="*/ 415 w 1769"/>
                      <a:gd name="T17" fmla="*/ 126 h 791"/>
                      <a:gd name="T18" fmla="*/ 217 w 1769"/>
                      <a:gd name="T19" fmla="*/ 65 h 791"/>
                      <a:gd name="T20" fmla="*/ 0 w 1769"/>
                      <a:gd name="T21" fmla="*/ 32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081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7 h 504"/>
                    <a:gd name="T2" fmla="*/ 127 w 2736"/>
                    <a:gd name="T3" fmla="*/ 19 h 504"/>
                    <a:gd name="T4" fmla="*/ 262 w 2736"/>
                    <a:gd name="T5" fmla="*/ 3 h 504"/>
                    <a:gd name="T6" fmla="*/ 403 w 2736"/>
                    <a:gd name="T7" fmla="*/ 3 h 504"/>
                    <a:gd name="T8" fmla="*/ 401 w 2736"/>
                    <a:gd name="T9" fmla="*/ 12 h 504"/>
                    <a:gd name="T10" fmla="*/ 260 w 2736"/>
                    <a:gd name="T11" fmla="*/ 12 h 504"/>
                    <a:gd name="T12" fmla="*/ 96 w 2736"/>
                    <a:gd name="T13" fmla="*/ 33 h 504"/>
                    <a:gd name="T14" fmla="*/ 0 w 2736"/>
                    <a:gd name="T15" fmla="*/ 57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2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1 w 1769"/>
                    <a:gd name="T1" fmla="*/ 1 h 791"/>
                    <a:gd name="T2" fmla="*/ 59 w 1769"/>
                    <a:gd name="T3" fmla="*/ 6 h 791"/>
                    <a:gd name="T4" fmla="*/ 141 w 1769"/>
                    <a:gd name="T5" fmla="*/ 23 h 791"/>
                    <a:gd name="T6" fmla="*/ 197 w 1769"/>
                    <a:gd name="T7" fmla="*/ 49 h 791"/>
                    <a:gd name="T8" fmla="*/ 214 w 1769"/>
                    <a:gd name="T9" fmla="*/ 69 h 791"/>
                    <a:gd name="T10" fmla="*/ 206 w 1769"/>
                    <a:gd name="T11" fmla="*/ 90 h 791"/>
                    <a:gd name="T12" fmla="*/ 194 w 1769"/>
                    <a:gd name="T13" fmla="*/ 72 h 791"/>
                    <a:gd name="T14" fmla="*/ 170 w 1769"/>
                    <a:gd name="T15" fmla="*/ 52 h 791"/>
                    <a:gd name="T16" fmla="*/ 135 w 1769"/>
                    <a:gd name="T17" fmla="*/ 34 h 791"/>
                    <a:gd name="T18" fmla="*/ 71 w 1769"/>
                    <a:gd name="T19" fmla="*/ 17 h 791"/>
                    <a:gd name="T20" fmla="*/ 0 w 1769"/>
                    <a:gd name="T21" fmla="*/ 9 h 791"/>
                    <a:gd name="T22" fmla="*/ 1 w 1769"/>
                    <a:gd name="T23" fmla="*/ 1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1083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114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184 h 504"/>
                      <a:gd name="T2" fmla="*/ 335 w 2736"/>
                      <a:gd name="T3" fmla="*/ 61 h 504"/>
                      <a:gd name="T4" fmla="*/ 689 w 2736"/>
                      <a:gd name="T5" fmla="*/ 9 h 504"/>
                      <a:gd name="T6" fmla="*/ 1062 w 2736"/>
                      <a:gd name="T7" fmla="*/ 9 h 504"/>
                      <a:gd name="T8" fmla="*/ 1056 w 2736"/>
                      <a:gd name="T9" fmla="*/ 38 h 504"/>
                      <a:gd name="T10" fmla="*/ 685 w 2736"/>
                      <a:gd name="T11" fmla="*/ 38 h 504"/>
                      <a:gd name="T12" fmla="*/ 254 w 2736"/>
                      <a:gd name="T13" fmla="*/ 107 h 504"/>
                      <a:gd name="T14" fmla="*/ 0 w 2736"/>
                      <a:gd name="T15" fmla="*/ 18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15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56 w 1769"/>
                      <a:gd name="T3" fmla="*/ 20 h 791"/>
                      <a:gd name="T4" fmla="*/ 373 w 1769"/>
                      <a:gd name="T5" fmla="*/ 73 h 791"/>
                      <a:gd name="T6" fmla="*/ 519 w 1769"/>
                      <a:gd name="T7" fmla="*/ 158 h 791"/>
                      <a:gd name="T8" fmla="*/ 566 w 1769"/>
                      <a:gd name="T9" fmla="*/ 223 h 791"/>
                      <a:gd name="T10" fmla="*/ 544 w 1769"/>
                      <a:gd name="T11" fmla="*/ 288 h 791"/>
                      <a:gd name="T12" fmla="*/ 512 w 1769"/>
                      <a:gd name="T13" fmla="*/ 231 h 791"/>
                      <a:gd name="T14" fmla="*/ 448 w 1769"/>
                      <a:gd name="T15" fmla="*/ 166 h 791"/>
                      <a:gd name="T16" fmla="*/ 357 w 1769"/>
                      <a:gd name="T17" fmla="*/ 108 h 791"/>
                      <a:gd name="T18" fmla="*/ 187 w 1769"/>
                      <a:gd name="T19" fmla="*/ 56 h 791"/>
                      <a:gd name="T20" fmla="*/ 0 w 1769"/>
                      <a:gd name="T21" fmla="*/ 28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84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112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70 h 504"/>
                      <a:gd name="T2" fmla="*/ 365 w 2736"/>
                      <a:gd name="T3" fmla="*/ 90 h 504"/>
                      <a:gd name="T4" fmla="*/ 750 w 2736"/>
                      <a:gd name="T5" fmla="*/ 13 h 504"/>
                      <a:gd name="T6" fmla="*/ 1155 w 2736"/>
                      <a:gd name="T7" fmla="*/ 13 h 504"/>
                      <a:gd name="T8" fmla="*/ 1148 w 2736"/>
                      <a:gd name="T9" fmla="*/ 55 h 504"/>
                      <a:gd name="T10" fmla="*/ 745 w 2736"/>
                      <a:gd name="T11" fmla="*/ 55 h 504"/>
                      <a:gd name="T12" fmla="*/ 276 w 2736"/>
                      <a:gd name="T13" fmla="*/ 156 h 504"/>
                      <a:gd name="T14" fmla="*/ 0 w 2736"/>
                      <a:gd name="T15" fmla="*/ 27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13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2 w 1769"/>
                      <a:gd name="T1" fmla="*/ 4 h 791"/>
                      <a:gd name="T2" fmla="*/ 170 w 1769"/>
                      <a:gd name="T3" fmla="*/ 30 h 791"/>
                      <a:gd name="T4" fmla="*/ 406 w 1769"/>
                      <a:gd name="T5" fmla="*/ 107 h 791"/>
                      <a:gd name="T6" fmla="*/ 565 w 1769"/>
                      <a:gd name="T7" fmla="*/ 231 h 791"/>
                      <a:gd name="T8" fmla="*/ 615 w 1769"/>
                      <a:gd name="T9" fmla="*/ 326 h 791"/>
                      <a:gd name="T10" fmla="*/ 592 w 1769"/>
                      <a:gd name="T11" fmla="*/ 421 h 791"/>
                      <a:gd name="T12" fmla="*/ 557 w 1769"/>
                      <a:gd name="T13" fmla="*/ 338 h 791"/>
                      <a:gd name="T14" fmla="*/ 487 w 1769"/>
                      <a:gd name="T15" fmla="*/ 243 h 791"/>
                      <a:gd name="T16" fmla="*/ 389 w 1769"/>
                      <a:gd name="T17" fmla="*/ 158 h 791"/>
                      <a:gd name="T18" fmla="*/ 204 w 1769"/>
                      <a:gd name="T19" fmla="*/ 81 h 791"/>
                      <a:gd name="T20" fmla="*/ 0 w 1769"/>
                      <a:gd name="T21" fmla="*/ 41 h 791"/>
                      <a:gd name="T22" fmla="*/ 2 w 1769"/>
                      <a:gd name="T23" fmla="*/ 4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85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110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86 h 504"/>
                      <a:gd name="T2" fmla="*/ 301 w 2736"/>
                      <a:gd name="T3" fmla="*/ 29 h 504"/>
                      <a:gd name="T4" fmla="*/ 619 w 2736"/>
                      <a:gd name="T5" fmla="*/ 4 h 504"/>
                      <a:gd name="T6" fmla="*/ 954 w 2736"/>
                      <a:gd name="T7" fmla="*/ 4 h 504"/>
                      <a:gd name="T8" fmla="*/ 948 w 2736"/>
                      <a:gd name="T9" fmla="*/ 18 h 504"/>
                      <a:gd name="T10" fmla="*/ 615 w 2736"/>
                      <a:gd name="T11" fmla="*/ 18 h 504"/>
                      <a:gd name="T12" fmla="*/ 228 w 2736"/>
                      <a:gd name="T13" fmla="*/ 50 h 504"/>
                      <a:gd name="T14" fmla="*/ 0 w 2736"/>
                      <a:gd name="T15" fmla="*/ 8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11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40 w 1769"/>
                      <a:gd name="T3" fmla="*/ 10 h 791"/>
                      <a:gd name="T4" fmla="*/ 335 w 1769"/>
                      <a:gd name="T5" fmla="*/ 34 h 791"/>
                      <a:gd name="T6" fmla="*/ 466 w 1769"/>
                      <a:gd name="T7" fmla="*/ 74 h 791"/>
                      <a:gd name="T8" fmla="*/ 508 w 1769"/>
                      <a:gd name="T9" fmla="*/ 104 h 791"/>
                      <a:gd name="T10" fmla="*/ 489 w 1769"/>
                      <a:gd name="T11" fmla="*/ 134 h 791"/>
                      <a:gd name="T12" fmla="*/ 460 w 1769"/>
                      <a:gd name="T13" fmla="*/ 108 h 791"/>
                      <a:gd name="T14" fmla="*/ 402 w 1769"/>
                      <a:gd name="T15" fmla="*/ 77 h 791"/>
                      <a:gd name="T16" fmla="*/ 321 w 1769"/>
                      <a:gd name="T17" fmla="*/ 51 h 791"/>
                      <a:gd name="T18" fmla="*/ 168 w 1769"/>
                      <a:gd name="T19" fmla="*/ 26 h 791"/>
                      <a:gd name="T20" fmla="*/ 0 w 1769"/>
                      <a:gd name="T21" fmla="*/ 1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86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108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312 h 504"/>
                      <a:gd name="T2" fmla="*/ 544 w 2736"/>
                      <a:gd name="T3" fmla="*/ 104 h 504"/>
                      <a:gd name="T4" fmla="*/ 1119 w 2736"/>
                      <a:gd name="T5" fmla="*/ 15 h 504"/>
                      <a:gd name="T6" fmla="*/ 1724 w 2736"/>
                      <a:gd name="T7" fmla="*/ 15 h 504"/>
                      <a:gd name="T8" fmla="*/ 1714 w 2736"/>
                      <a:gd name="T9" fmla="*/ 64 h 504"/>
                      <a:gd name="T10" fmla="*/ 1112 w 2736"/>
                      <a:gd name="T11" fmla="*/ 64 h 504"/>
                      <a:gd name="T12" fmla="*/ 412 w 2736"/>
                      <a:gd name="T13" fmla="*/ 181 h 504"/>
                      <a:gd name="T14" fmla="*/ 0 w 2736"/>
                      <a:gd name="T15" fmla="*/ 3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09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3 w 1769"/>
                      <a:gd name="T1" fmla="*/ 5 h 791"/>
                      <a:gd name="T2" fmla="*/ 254 w 1769"/>
                      <a:gd name="T3" fmla="*/ 35 h 791"/>
                      <a:gd name="T4" fmla="*/ 605 w 1769"/>
                      <a:gd name="T5" fmla="*/ 124 h 791"/>
                      <a:gd name="T6" fmla="*/ 842 w 1769"/>
                      <a:gd name="T7" fmla="*/ 268 h 791"/>
                      <a:gd name="T8" fmla="*/ 918 w 1769"/>
                      <a:gd name="T9" fmla="*/ 377 h 791"/>
                      <a:gd name="T10" fmla="*/ 883 w 1769"/>
                      <a:gd name="T11" fmla="*/ 488 h 791"/>
                      <a:gd name="T12" fmla="*/ 831 w 1769"/>
                      <a:gd name="T13" fmla="*/ 392 h 791"/>
                      <a:gd name="T14" fmla="*/ 726 w 1769"/>
                      <a:gd name="T15" fmla="*/ 281 h 791"/>
                      <a:gd name="T16" fmla="*/ 580 w 1769"/>
                      <a:gd name="T17" fmla="*/ 183 h 791"/>
                      <a:gd name="T18" fmla="*/ 304 w 1769"/>
                      <a:gd name="T19" fmla="*/ 94 h 791"/>
                      <a:gd name="T20" fmla="*/ 0 w 1769"/>
                      <a:gd name="T21" fmla="*/ 47 h 791"/>
                      <a:gd name="T22" fmla="*/ 3 w 1769"/>
                      <a:gd name="T23" fmla="*/ 5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87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106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312 h 504"/>
                      <a:gd name="T2" fmla="*/ 504 w 2736"/>
                      <a:gd name="T3" fmla="*/ 104 h 504"/>
                      <a:gd name="T4" fmla="*/ 1035 w 2736"/>
                      <a:gd name="T5" fmla="*/ 15 h 504"/>
                      <a:gd name="T6" fmla="*/ 1595 w 2736"/>
                      <a:gd name="T7" fmla="*/ 15 h 504"/>
                      <a:gd name="T8" fmla="*/ 1586 w 2736"/>
                      <a:gd name="T9" fmla="*/ 64 h 504"/>
                      <a:gd name="T10" fmla="*/ 1028 w 2736"/>
                      <a:gd name="T11" fmla="*/ 64 h 504"/>
                      <a:gd name="T12" fmla="*/ 381 w 2736"/>
                      <a:gd name="T13" fmla="*/ 181 h 504"/>
                      <a:gd name="T14" fmla="*/ 0 w 2736"/>
                      <a:gd name="T15" fmla="*/ 3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07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2 w 1769"/>
                      <a:gd name="T1" fmla="*/ 5 h 791"/>
                      <a:gd name="T2" fmla="*/ 235 w 1769"/>
                      <a:gd name="T3" fmla="*/ 35 h 791"/>
                      <a:gd name="T4" fmla="*/ 560 w 1769"/>
                      <a:gd name="T5" fmla="*/ 124 h 791"/>
                      <a:gd name="T6" fmla="*/ 780 w 1769"/>
                      <a:gd name="T7" fmla="*/ 268 h 791"/>
                      <a:gd name="T8" fmla="*/ 850 w 1769"/>
                      <a:gd name="T9" fmla="*/ 377 h 791"/>
                      <a:gd name="T10" fmla="*/ 817 w 1769"/>
                      <a:gd name="T11" fmla="*/ 488 h 791"/>
                      <a:gd name="T12" fmla="*/ 769 w 1769"/>
                      <a:gd name="T13" fmla="*/ 392 h 791"/>
                      <a:gd name="T14" fmla="*/ 672 w 1769"/>
                      <a:gd name="T15" fmla="*/ 281 h 791"/>
                      <a:gd name="T16" fmla="*/ 537 w 1769"/>
                      <a:gd name="T17" fmla="*/ 183 h 791"/>
                      <a:gd name="T18" fmla="*/ 281 w 1769"/>
                      <a:gd name="T19" fmla="*/ 94 h 791"/>
                      <a:gd name="T20" fmla="*/ 0 w 1769"/>
                      <a:gd name="T21" fmla="*/ 47 h 791"/>
                      <a:gd name="T22" fmla="*/ 2 w 1769"/>
                      <a:gd name="T23" fmla="*/ 5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88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104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301 h 504"/>
                      <a:gd name="T2" fmla="*/ 540 w 2736"/>
                      <a:gd name="T3" fmla="*/ 100 h 504"/>
                      <a:gd name="T4" fmla="*/ 1111 w 2736"/>
                      <a:gd name="T5" fmla="*/ 14 h 504"/>
                      <a:gd name="T6" fmla="*/ 1711 w 2736"/>
                      <a:gd name="T7" fmla="*/ 14 h 504"/>
                      <a:gd name="T8" fmla="*/ 1701 w 2736"/>
                      <a:gd name="T9" fmla="*/ 62 h 504"/>
                      <a:gd name="T10" fmla="*/ 1103 w 2736"/>
                      <a:gd name="T11" fmla="*/ 62 h 504"/>
                      <a:gd name="T12" fmla="*/ 409 w 2736"/>
                      <a:gd name="T13" fmla="*/ 174 h 504"/>
                      <a:gd name="T14" fmla="*/ 0 w 2736"/>
                      <a:gd name="T15" fmla="*/ 30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05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3 w 1769"/>
                      <a:gd name="T1" fmla="*/ 5 h 791"/>
                      <a:gd name="T2" fmla="*/ 252 w 1769"/>
                      <a:gd name="T3" fmla="*/ 33 h 791"/>
                      <a:gd name="T4" fmla="*/ 600 w 1769"/>
                      <a:gd name="T5" fmla="*/ 120 h 791"/>
                      <a:gd name="T6" fmla="*/ 836 w 1769"/>
                      <a:gd name="T7" fmla="*/ 258 h 791"/>
                      <a:gd name="T8" fmla="*/ 911 w 1769"/>
                      <a:gd name="T9" fmla="*/ 364 h 791"/>
                      <a:gd name="T10" fmla="*/ 876 w 1769"/>
                      <a:gd name="T11" fmla="*/ 471 h 791"/>
                      <a:gd name="T12" fmla="*/ 825 w 1769"/>
                      <a:gd name="T13" fmla="*/ 378 h 791"/>
                      <a:gd name="T14" fmla="*/ 721 w 1769"/>
                      <a:gd name="T15" fmla="*/ 271 h 791"/>
                      <a:gd name="T16" fmla="*/ 576 w 1769"/>
                      <a:gd name="T17" fmla="*/ 177 h 791"/>
                      <a:gd name="T18" fmla="*/ 302 w 1769"/>
                      <a:gd name="T19" fmla="*/ 91 h 791"/>
                      <a:gd name="T20" fmla="*/ 0 w 1769"/>
                      <a:gd name="T21" fmla="*/ 45 h 791"/>
                      <a:gd name="T22" fmla="*/ 3 w 1769"/>
                      <a:gd name="T23" fmla="*/ 5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89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102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312 h 504"/>
                      <a:gd name="T2" fmla="*/ 544 w 2736"/>
                      <a:gd name="T3" fmla="*/ 104 h 504"/>
                      <a:gd name="T4" fmla="*/ 1119 w 2736"/>
                      <a:gd name="T5" fmla="*/ 15 h 504"/>
                      <a:gd name="T6" fmla="*/ 1724 w 2736"/>
                      <a:gd name="T7" fmla="*/ 15 h 504"/>
                      <a:gd name="T8" fmla="*/ 1714 w 2736"/>
                      <a:gd name="T9" fmla="*/ 64 h 504"/>
                      <a:gd name="T10" fmla="*/ 1112 w 2736"/>
                      <a:gd name="T11" fmla="*/ 64 h 504"/>
                      <a:gd name="T12" fmla="*/ 412 w 2736"/>
                      <a:gd name="T13" fmla="*/ 181 h 504"/>
                      <a:gd name="T14" fmla="*/ 0 w 2736"/>
                      <a:gd name="T15" fmla="*/ 3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03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3 w 1769"/>
                      <a:gd name="T1" fmla="*/ 5 h 791"/>
                      <a:gd name="T2" fmla="*/ 254 w 1769"/>
                      <a:gd name="T3" fmla="*/ 35 h 791"/>
                      <a:gd name="T4" fmla="*/ 605 w 1769"/>
                      <a:gd name="T5" fmla="*/ 124 h 791"/>
                      <a:gd name="T6" fmla="*/ 842 w 1769"/>
                      <a:gd name="T7" fmla="*/ 268 h 791"/>
                      <a:gd name="T8" fmla="*/ 918 w 1769"/>
                      <a:gd name="T9" fmla="*/ 377 h 791"/>
                      <a:gd name="T10" fmla="*/ 883 w 1769"/>
                      <a:gd name="T11" fmla="*/ 488 h 791"/>
                      <a:gd name="T12" fmla="*/ 831 w 1769"/>
                      <a:gd name="T13" fmla="*/ 392 h 791"/>
                      <a:gd name="T14" fmla="*/ 726 w 1769"/>
                      <a:gd name="T15" fmla="*/ 281 h 791"/>
                      <a:gd name="T16" fmla="*/ 580 w 1769"/>
                      <a:gd name="T17" fmla="*/ 183 h 791"/>
                      <a:gd name="T18" fmla="*/ 304 w 1769"/>
                      <a:gd name="T19" fmla="*/ 94 h 791"/>
                      <a:gd name="T20" fmla="*/ 0 w 1769"/>
                      <a:gd name="T21" fmla="*/ 47 h 791"/>
                      <a:gd name="T22" fmla="*/ 3 w 1769"/>
                      <a:gd name="T23" fmla="*/ 5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90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100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299 h 504"/>
                      <a:gd name="T2" fmla="*/ 521 w 2736"/>
                      <a:gd name="T3" fmla="*/ 100 h 504"/>
                      <a:gd name="T4" fmla="*/ 1071 w 2736"/>
                      <a:gd name="T5" fmla="*/ 14 h 504"/>
                      <a:gd name="T6" fmla="*/ 1650 w 2736"/>
                      <a:gd name="T7" fmla="*/ 14 h 504"/>
                      <a:gd name="T8" fmla="*/ 1640 w 2736"/>
                      <a:gd name="T9" fmla="*/ 61 h 504"/>
                      <a:gd name="T10" fmla="*/ 1064 w 2736"/>
                      <a:gd name="T11" fmla="*/ 61 h 504"/>
                      <a:gd name="T12" fmla="*/ 394 w 2736"/>
                      <a:gd name="T13" fmla="*/ 173 h 504"/>
                      <a:gd name="T14" fmla="*/ 0 w 2736"/>
                      <a:gd name="T15" fmla="*/ 29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01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3 w 1769"/>
                      <a:gd name="T1" fmla="*/ 5 h 791"/>
                      <a:gd name="T2" fmla="*/ 243 w 1769"/>
                      <a:gd name="T3" fmla="*/ 33 h 791"/>
                      <a:gd name="T4" fmla="*/ 579 w 1769"/>
                      <a:gd name="T5" fmla="*/ 119 h 791"/>
                      <a:gd name="T6" fmla="*/ 806 w 1769"/>
                      <a:gd name="T7" fmla="*/ 256 h 791"/>
                      <a:gd name="T8" fmla="*/ 878 w 1769"/>
                      <a:gd name="T9" fmla="*/ 361 h 791"/>
                      <a:gd name="T10" fmla="*/ 845 w 1769"/>
                      <a:gd name="T11" fmla="*/ 467 h 791"/>
                      <a:gd name="T12" fmla="*/ 795 w 1769"/>
                      <a:gd name="T13" fmla="*/ 375 h 791"/>
                      <a:gd name="T14" fmla="*/ 695 w 1769"/>
                      <a:gd name="T15" fmla="*/ 269 h 791"/>
                      <a:gd name="T16" fmla="*/ 555 w 1769"/>
                      <a:gd name="T17" fmla="*/ 176 h 791"/>
                      <a:gd name="T18" fmla="*/ 291 w 1769"/>
                      <a:gd name="T19" fmla="*/ 90 h 791"/>
                      <a:gd name="T20" fmla="*/ 0 w 1769"/>
                      <a:gd name="T21" fmla="*/ 45 h 791"/>
                      <a:gd name="T22" fmla="*/ 3 w 1769"/>
                      <a:gd name="T23" fmla="*/ 5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91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098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246 h 504"/>
                      <a:gd name="T2" fmla="*/ 506 w 2736"/>
                      <a:gd name="T3" fmla="*/ 82 h 504"/>
                      <a:gd name="T4" fmla="*/ 1039 w 2736"/>
                      <a:gd name="T5" fmla="*/ 12 h 504"/>
                      <a:gd name="T6" fmla="*/ 1601 w 2736"/>
                      <a:gd name="T7" fmla="*/ 12 h 504"/>
                      <a:gd name="T8" fmla="*/ 1592 w 2736"/>
                      <a:gd name="T9" fmla="*/ 50 h 504"/>
                      <a:gd name="T10" fmla="*/ 1032 w 2736"/>
                      <a:gd name="T11" fmla="*/ 50 h 504"/>
                      <a:gd name="T12" fmla="*/ 383 w 2736"/>
                      <a:gd name="T13" fmla="*/ 143 h 504"/>
                      <a:gd name="T14" fmla="*/ 0 w 2736"/>
                      <a:gd name="T15" fmla="*/ 2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99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2 w 1769"/>
                      <a:gd name="T1" fmla="*/ 4 h 791"/>
                      <a:gd name="T2" fmla="*/ 236 w 1769"/>
                      <a:gd name="T3" fmla="*/ 27 h 791"/>
                      <a:gd name="T4" fmla="*/ 562 w 1769"/>
                      <a:gd name="T5" fmla="*/ 98 h 791"/>
                      <a:gd name="T6" fmla="*/ 782 w 1769"/>
                      <a:gd name="T7" fmla="*/ 211 h 791"/>
                      <a:gd name="T8" fmla="*/ 853 w 1769"/>
                      <a:gd name="T9" fmla="*/ 297 h 791"/>
                      <a:gd name="T10" fmla="*/ 820 w 1769"/>
                      <a:gd name="T11" fmla="*/ 384 h 791"/>
                      <a:gd name="T12" fmla="*/ 772 w 1769"/>
                      <a:gd name="T13" fmla="*/ 308 h 791"/>
                      <a:gd name="T14" fmla="*/ 674 w 1769"/>
                      <a:gd name="T15" fmla="*/ 222 h 791"/>
                      <a:gd name="T16" fmla="*/ 539 w 1769"/>
                      <a:gd name="T17" fmla="*/ 144 h 791"/>
                      <a:gd name="T18" fmla="*/ 282 w 1769"/>
                      <a:gd name="T19" fmla="*/ 74 h 791"/>
                      <a:gd name="T20" fmla="*/ 0 w 1769"/>
                      <a:gd name="T21" fmla="*/ 37 h 791"/>
                      <a:gd name="T22" fmla="*/ 2 w 1769"/>
                      <a:gd name="T23" fmla="*/ 4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92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096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246 h 504"/>
                      <a:gd name="T2" fmla="*/ 465 w 2736"/>
                      <a:gd name="T3" fmla="*/ 82 h 504"/>
                      <a:gd name="T4" fmla="*/ 955 w 2736"/>
                      <a:gd name="T5" fmla="*/ 12 h 504"/>
                      <a:gd name="T6" fmla="*/ 1471 w 2736"/>
                      <a:gd name="T7" fmla="*/ 12 h 504"/>
                      <a:gd name="T8" fmla="*/ 1462 w 2736"/>
                      <a:gd name="T9" fmla="*/ 50 h 504"/>
                      <a:gd name="T10" fmla="*/ 948 w 2736"/>
                      <a:gd name="T11" fmla="*/ 50 h 504"/>
                      <a:gd name="T12" fmla="*/ 352 w 2736"/>
                      <a:gd name="T13" fmla="*/ 143 h 504"/>
                      <a:gd name="T14" fmla="*/ 0 w 2736"/>
                      <a:gd name="T15" fmla="*/ 2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97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2 w 1769"/>
                      <a:gd name="T1" fmla="*/ 4 h 791"/>
                      <a:gd name="T2" fmla="*/ 217 w 1769"/>
                      <a:gd name="T3" fmla="*/ 27 h 791"/>
                      <a:gd name="T4" fmla="*/ 517 w 1769"/>
                      <a:gd name="T5" fmla="*/ 98 h 791"/>
                      <a:gd name="T6" fmla="*/ 719 w 1769"/>
                      <a:gd name="T7" fmla="*/ 211 h 791"/>
                      <a:gd name="T8" fmla="*/ 784 w 1769"/>
                      <a:gd name="T9" fmla="*/ 297 h 791"/>
                      <a:gd name="T10" fmla="*/ 754 w 1769"/>
                      <a:gd name="T11" fmla="*/ 384 h 791"/>
                      <a:gd name="T12" fmla="*/ 710 w 1769"/>
                      <a:gd name="T13" fmla="*/ 308 h 791"/>
                      <a:gd name="T14" fmla="*/ 620 w 1769"/>
                      <a:gd name="T15" fmla="*/ 222 h 791"/>
                      <a:gd name="T16" fmla="*/ 495 w 1769"/>
                      <a:gd name="T17" fmla="*/ 144 h 791"/>
                      <a:gd name="T18" fmla="*/ 259 w 1769"/>
                      <a:gd name="T19" fmla="*/ 74 h 791"/>
                      <a:gd name="T20" fmla="*/ 0 w 1769"/>
                      <a:gd name="T21" fmla="*/ 37 h 791"/>
                      <a:gd name="T22" fmla="*/ 2 w 1769"/>
                      <a:gd name="T23" fmla="*/ 4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93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094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188 h 504"/>
                      <a:gd name="T2" fmla="*/ 454 w 2736"/>
                      <a:gd name="T3" fmla="*/ 63 h 504"/>
                      <a:gd name="T4" fmla="*/ 933 w 2736"/>
                      <a:gd name="T5" fmla="*/ 9 h 504"/>
                      <a:gd name="T6" fmla="*/ 1437 w 2736"/>
                      <a:gd name="T7" fmla="*/ 9 h 504"/>
                      <a:gd name="T8" fmla="*/ 1429 w 2736"/>
                      <a:gd name="T9" fmla="*/ 38 h 504"/>
                      <a:gd name="T10" fmla="*/ 926 w 2736"/>
                      <a:gd name="T11" fmla="*/ 38 h 504"/>
                      <a:gd name="T12" fmla="*/ 343 w 2736"/>
                      <a:gd name="T13" fmla="*/ 109 h 504"/>
                      <a:gd name="T14" fmla="*/ 0 w 2736"/>
                      <a:gd name="T15" fmla="*/ 18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95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211 w 1769"/>
                      <a:gd name="T3" fmla="*/ 21 h 791"/>
                      <a:gd name="T4" fmla="*/ 504 w 1769"/>
                      <a:gd name="T5" fmla="*/ 75 h 791"/>
                      <a:gd name="T6" fmla="*/ 702 w 1769"/>
                      <a:gd name="T7" fmla="*/ 161 h 791"/>
                      <a:gd name="T8" fmla="*/ 765 w 1769"/>
                      <a:gd name="T9" fmla="*/ 227 h 791"/>
                      <a:gd name="T10" fmla="*/ 736 w 1769"/>
                      <a:gd name="T11" fmla="*/ 294 h 791"/>
                      <a:gd name="T12" fmla="*/ 693 w 1769"/>
                      <a:gd name="T13" fmla="*/ 236 h 791"/>
                      <a:gd name="T14" fmla="*/ 605 w 1769"/>
                      <a:gd name="T15" fmla="*/ 169 h 791"/>
                      <a:gd name="T16" fmla="*/ 483 w 1769"/>
                      <a:gd name="T17" fmla="*/ 110 h 791"/>
                      <a:gd name="T18" fmla="*/ 253 w 1769"/>
                      <a:gd name="T19" fmla="*/ 57 h 791"/>
                      <a:gd name="T20" fmla="*/ 0 w 1769"/>
                      <a:gd name="T21" fmla="*/ 28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1038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16 h 2368"/>
                  <a:gd name="T2" fmla="*/ 59 w 776"/>
                  <a:gd name="T3" fmla="*/ 4 h 2368"/>
                  <a:gd name="T4" fmla="*/ 24 w 776"/>
                  <a:gd name="T5" fmla="*/ 39 h 2368"/>
                  <a:gd name="T6" fmla="*/ 83 w 776"/>
                  <a:gd name="T7" fmla="*/ 39 h 2368"/>
                  <a:gd name="T8" fmla="*/ 47 w 776"/>
                  <a:gd name="T9" fmla="*/ 74 h 2368"/>
                  <a:gd name="T10" fmla="*/ 95 w 776"/>
                  <a:gd name="T11" fmla="*/ 86 h 2368"/>
                  <a:gd name="T12" fmla="*/ 71 w 776"/>
                  <a:gd name="T13" fmla="*/ 110 h 2368"/>
                  <a:gd name="T14" fmla="*/ 118 w 776"/>
                  <a:gd name="T15" fmla="*/ 121 h 2368"/>
                  <a:gd name="T16" fmla="*/ 95 w 776"/>
                  <a:gd name="T17" fmla="*/ 145 h 2368"/>
                  <a:gd name="T18" fmla="*/ 130 w 776"/>
                  <a:gd name="T19" fmla="*/ 157 h 2368"/>
                  <a:gd name="T20" fmla="*/ 118 w 776"/>
                  <a:gd name="T21" fmla="*/ 180 h 2368"/>
                  <a:gd name="T22" fmla="*/ 142 w 776"/>
                  <a:gd name="T23" fmla="*/ 204 h 2368"/>
                  <a:gd name="T24" fmla="*/ 142 w 776"/>
                  <a:gd name="T25" fmla="*/ 227 h 2368"/>
                  <a:gd name="T26" fmla="*/ 165 w 776"/>
                  <a:gd name="T27" fmla="*/ 263 h 2368"/>
                  <a:gd name="T28" fmla="*/ 154 w 776"/>
                  <a:gd name="T29" fmla="*/ 298 h 2368"/>
                  <a:gd name="T30" fmla="*/ 177 w 776"/>
                  <a:gd name="T31" fmla="*/ 321 h 2368"/>
                  <a:gd name="T32" fmla="*/ 165 w 776"/>
                  <a:gd name="T33" fmla="*/ 357 h 2368"/>
                  <a:gd name="T34" fmla="*/ 177 w 776"/>
                  <a:gd name="T35" fmla="*/ 392 h 2368"/>
                  <a:gd name="T36" fmla="*/ 165 w 776"/>
                  <a:gd name="T37" fmla="*/ 415 h 2368"/>
                  <a:gd name="T38" fmla="*/ 189 w 776"/>
                  <a:gd name="T39" fmla="*/ 451 h 2368"/>
                  <a:gd name="T40" fmla="*/ 177 w 776"/>
                  <a:gd name="T41" fmla="*/ 486 h 2368"/>
                  <a:gd name="T42" fmla="*/ 189 w 776"/>
                  <a:gd name="T43" fmla="*/ 533 h 2368"/>
                  <a:gd name="T44" fmla="*/ 177 w 776"/>
                  <a:gd name="T45" fmla="*/ 545 h 2368"/>
                  <a:gd name="T46" fmla="*/ 189 w 776"/>
                  <a:gd name="T47" fmla="*/ 58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9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0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1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54 h 22305"/>
                  <a:gd name="T2" fmla="*/ 487 w 28940"/>
                  <a:gd name="T3" fmla="*/ 933 h 22305"/>
                  <a:gd name="T4" fmla="*/ 124 w 28940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2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2 h 22305"/>
                  <a:gd name="T4" fmla="*/ 230 w 30473"/>
                  <a:gd name="T5" fmla="*/ 903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3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4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5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189 h 22305"/>
                  <a:gd name="T2" fmla="*/ 394 w 34812"/>
                  <a:gd name="T3" fmla="*/ 933 h 22305"/>
                  <a:gd name="T4" fmla="*/ 150 w 34812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6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7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16 h 2368"/>
                  <a:gd name="T2" fmla="*/ 59 w 776"/>
                  <a:gd name="T3" fmla="*/ 4 h 2368"/>
                  <a:gd name="T4" fmla="*/ 24 w 776"/>
                  <a:gd name="T5" fmla="*/ 39 h 2368"/>
                  <a:gd name="T6" fmla="*/ 82 w 776"/>
                  <a:gd name="T7" fmla="*/ 39 h 2368"/>
                  <a:gd name="T8" fmla="*/ 47 w 776"/>
                  <a:gd name="T9" fmla="*/ 74 h 2368"/>
                  <a:gd name="T10" fmla="*/ 94 w 776"/>
                  <a:gd name="T11" fmla="*/ 86 h 2368"/>
                  <a:gd name="T12" fmla="*/ 71 w 776"/>
                  <a:gd name="T13" fmla="*/ 110 h 2368"/>
                  <a:gd name="T14" fmla="*/ 118 w 776"/>
                  <a:gd name="T15" fmla="*/ 121 h 2368"/>
                  <a:gd name="T16" fmla="*/ 94 w 776"/>
                  <a:gd name="T17" fmla="*/ 145 h 2368"/>
                  <a:gd name="T18" fmla="*/ 129 w 776"/>
                  <a:gd name="T19" fmla="*/ 157 h 2368"/>
                  <a:gd name="T20" fmla="*/ 118 w 776"/>
                  <a:gd name="T21" fmla="*/ 180 h 2368"/>
                  <a:gd name="T22" fmla="*/ 141 w 776"/>
                  <a:gd name="T23" fmla="*/ 204 h 2368"/>
                  <a:gd name="T24" fmla="*/ 141 w 776"/>
                  <a:gd name="T25" fmla="*/ 227 h 2368"/>
                  <a:gd name="T26" fmla="*/ 165 w 776"/>
                  <a:gd name="T27" fmla="*/ 263 h 2368"/>
                  <a:gd name="T28" fmla="*/ 153 w 776"/>
                  <a:gd name="T29" fmla="*/ 298 h 2368"/>
                  <a:gd name="T30" fmla="*/ 176 w 776"/>
                  <a:gd name="T31" fmla="*/ 321 h 2368"/>
                  <a:gd name="T32" fmla="*/ 165 w 776"/>
                  <a:gd name="T33" fmla="*/ 357 h 2368"/>
                  <a:gd name="T34" fmla="*/ 176 w 776"/>
                  <a:gd name="T35" fmla="*/ 392 h 2368"/>
                  <a:gd name="T36" fmla="*/ 165 w 776"/>
                  <a:gd name="T37" fmla="*/ 415 h 2368"/>
                  <a:gd name="T38" fmla="*/ 188 w 776"/>
                  <a:gd name="T39" fmla="*/ 451 h 2368"/>
                  <a:gd name="T40" fmla="*/ 176 w 776"/>
                  <a:gd name="T41" fmla="*/ 486 h 2368"/>
                  <a:gd name="T42" fmla="*/ 188 w 776"/>
                  <a:gd name="T43" fmla="*/ 533 h 2368"/>
                  <a:gd name="T44" fmla="*/ 176 w 776"/>
                  <a:gd name="T45" fmla="*/ 545 h 2368"/>
                  <a:gd name="T46" fmla="*/ 188 w 776"/>
                  <a:gd name="T47" fmla="*/ 58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8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9 h 2368"/>
                  <a:gd name="T2" fmla="*/ 54 w 776"/>
                  <a:gd name="T3" fmla="*/ 2 h 2368"/>
                  <a:gd name="T4" fmla="*/ 21 w 776"/>
                  <a:gd name="T5" fmla="*/ 22 h 2368"/>
                  <a:gd name="T6" fmla="*/ 75 w 776"/>
                  <a:gd name="T7" fmla="*/ 22 h 2368"/>
                  <a:gd name="T8" fmla="*/ 43 w 776"/>
                  <a:gd name="T9" fmla="*/ 42 h 2368"/>
                  <a:gd name="T10" fmla="*/ 86 w 776"/>
                  <a:gd name="T11" fmla="*/ 49 h 2368"/>
                  <a:gd name="T12" fmla="*/ 64 w 776"/>
                  <a:gd name="T13" fmla="*/ 62 h 2368"/>
                  <a:gd name="T14" fmla="*/ 107 w 776"/>
                  <a:gd name="T15" fmla="*/ 69 h 2368"/>
                  <a:gd name="T16" fmla="*/ 86 w 776"/>
                  <a:gd name="T17" fmla="*/ 82 h 2368"/>
                  <a:gd name="T18" fmla="*/ 118 w 776"/>
                  <a:gd name="T19" fmla="*/ 89 h 2368"/>
                  <a:gd name="T20" fmla="*/ 107 w 776"/>
                  <a:gd name="T21" fmla="*/ 102 h 2368"/>
                  <a:gd name="T22" fmla="*/ 128 w 776"/>
                  <a:gd name="T23" fmla="*/ 115 h 2368"/>
                  <a:gd name="T24" fmla="*/ 128 w 776"/>
                  <a:gd name="T25" fmla="*/ 129 h 2368"/>
                  <a:gd name="T26" fmla="*/ 150 w 776"/>
                  <a:gd name="T27" fmla="*/ 148 h 2368"/>
                  <a:gd name="T28" fmla="*/ 139 w 776"/>
                  <a:gd name="T29" fmla="*/ 168 h 2368"/>
                  <a:gd name="T30" fmla="*/ 161 w 776"/>
                  <a:gd name="T31" fmla="*/ 182 h 2368"/>
                  <a:gd name="T32" fmla="*/ 150 w 776"/>
                  <a:gd name="T33" fmla="*/ 202 h 2368"/>
                  <a:gd name="T34" fmla="*/ 161 w 776"/>
                  <a:gd name="T35" fmla="*/ 222 h 2368"/>
                  <a:gd name="T36" fmla="*/ 150 w 776"/>
                  <a:gd name="T37" fmla="*/ 235 h 2368"/>
                  <a:gd name="T38" fmla="*/ 171 w 776"/>
                  <a:gd name="T39" fmla="*/ 255 h 2368"/>
                  <a:gd name="T40" fmla="*/ 161 w 776"/>
                  <a:gd name="T41" fmla="*/ 275 h 2368"/>
                  <a:gd name="T42" fmla="*/ 171 w 776"/>
                  <a:gd name="T43" fmla="*/ 301 h 2368"/>
                  <a:gd name="T44" fmla="*/ 161 w 776"/>
                  <a:gd name="T45" fmla="*/ 308 h 2368"/>
                  <a:gd name="T46" fmla="*/ 171 w 776"/>
                  <a:gd name="T47" fmla="*/ 32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9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0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419 h 21600"/>
                  <a:gd name="T2" fmla="*/ 725 w 31881"/>
                  <a:gd name="T3" fmla="*/ 203 h 21600"/>
                  <a:gd name="T4" fmla="*/ 415 w 31881"/>
                  <a:gd name="T5" fmla="*/ 90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1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189 h 21600"/>
                  <a:gd name="T2" fmla="*/ 299 w 31146"/>
                  <a:gd name="T3" fmla="*/ 400 h 21600"/>
                  <a:gd name="T4" fmla="*/ 127 w 31146"/>
                  <a:gd name="T5" fmla="*/ 904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2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16 h 2368"/>
                  <a:gd name="T2" fmla="*/ 131 w 776"/>
                  <a:gd name="T3" fmla="*/ 4 h 2368"/>
                  <a:gd name="T4" fmla="*/ 53 w 776"/>
                  <a:gd name="T5" fmla="*/ 40 h 2368"/>
                  <a:gd name="T6" fmla="*/ 184 w 776"/>
                  <a:gd name="T7" fmla="*/ 40 h 2368"/>
                  <a:gd name="T8" fmla="*/ 105 w 776"/>
                  <a:gd name="T9" fmla="*/ 77 h 2368"/>
                  <a:gd name="T10" fmla="*/ 210 w 776"/>
                  <a:gd name="T11" fmla="*/ 89 h 2368"/>
                  <a:gd name="T12" fmla="*/ 158 w 776"/>
                  <a:gd name="T13" fmla="*/ 113 h 2368"/>
                  <a:gd name="T14" fmla="*/ 263 w 776"/>
                  <a:gd name="T15" fmla="*/ 125 h 2368"/>
                  <a:gd name="T16" fmla="*/ 210 w 776"/>
                  <a:gd name="T17" fmla="*/ 149 h 2368"/>
                  <a:gd name="T18" fmla="*/ 289 w 776"/>
                  <a:gd name="T19" fmla="*/ 161 h 2368"/>
                  <a:gd name="T20" fmla="*/ 263 w 776"/>
                  <a:gd name="T21" fmla="*/ 186 h 2368"/>
                  <a:gd name="T22" fmla="*/ 315 w 776"/>
                  <a:gd name="T23" fmla="*/ 210 h 2368"/>
                  <a:gd name="T24" fmla="*/ 315 w 776"/>
                  <a:gd name="T25" fmla="*/ 234 h 2368"/>
                  <a:gd name="T26" fmla="*/ 368 w 776"/>
                  <a:gd name="T27" fmla="*/ 270 h 2368"/>
                  <a:gd name="T28" fmla="*/ 342 w 776"/>
                  <a:gd name="T29" fmla="*/ 307 h 2368"/>
                  <a:gd name="T30" fmla="*/ 394 w 776"/>
                  <a:gd name="T31" fmla="*/ 331 h 2368"/>
                  <a:gd name="T32" fmla="*/ 368 w 776"/>
                  <a:gd name="T33" fmla="*/ 367 h 2368"/>
                  <a:gd name="T34" fmla="*/ 394 w 776"/>
                  <a:gd name="T35" fmla="*/ 403 h 2368"/>
                  <a:gd name="T36" fmla="*/ 368 w 776"/>
                  <a:gd name="T37" fmla="*/ 428 h 2368"/>
                  <a:gd name="T38" fmla="*/ 421 w 776"/>
                  <a:gd name="T39" fmla="*/ 464 h 2368"/>
                  <a:gd name="T40" fmla="*/ 394 w 776"/>
                  <a:gd name="T41" fmla="*/ 500 h 2368"/>
                  <a:gd name="T42" fmla="*/ 421 w 776"/>
                  <a:gd name="T43" fmla="*/ 549 h 2368"/>
                  <a:gd name="T44" fmla="*/ 394 w 776"/>
                  <a:gd name="T45" fmla="*/ 561 h 2368"/>
                  <a:gd name="T46" fmla="*/ 421 w 776"/>
                  <a:gd name="T47" fmla="*/ 597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3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16 h 2368"/>
                  <a:gd name="T2" fmla="*/ 84 w 776"/>
                  <a:gd name="T3" fmla="*/ 4 h 2368"/>
                  <a:gd name="T4" fmla="*/ 34 w 776"/>
                  <a:gd name="T5" fmla="*/ 40 h 2368"/>
                  <a:gd name="T6" fmla="*/ 118 w 776"/>
                  <a:gd name="T7" fmla="*/ 40 h 2368"/>
                  <a:gd name="T8" fmla="*/ 68 w 776"/>
                  <a:gd name="T9" fmla="*/ 77 h 2368"/>
                  <a:gd name="T10" fmla="*/ 135 w 776"/>
                  <a:gd name="T11" fmla="*/ 89 h 2368"/>
                  <a:gd name="T12" fmla="*/ 101 w 776"/>
                  <a:gd name="T13" fmla="*/ 113 h 2368"/>
                  <a:gd name="T14" fmla="*/ 169 w 776"/>
                  <a:gd name="T15" fmla="*/ 125 h 2368"/>
                  <a:gd name="T16" fmla="*/ 135 w 776"/>
                  <a:gd name="T17" fmla="*/ 150 h 2368"/>
                  <a:gd name="T18" fmla="*/ 186 w 776"/>
                  <a:gd name="T19" fmla="*/ 162 h 2368"/>
                  <a:gd name="T20" fmla="*/ 169 w 776"/>
                  <a:gd name="T21" fmla="*/ 186 h 2368"/>
                  <a:gd name="T22" fmla="*/ 203 w 776"/>
                  <a:gd name="T23" fmla="*/ 210 h 2368"/>
                  <a:gd name="T24" fmla="*/ 203 w 776"/>
                  <a:gd name="T25" fmla="*/ 234 h 2368"/>
                  <a:gd name="T26" fmla="*/ 236 w 776"/>
                  <a:gd name="T27" fmla="*/ 271 h 2368"/>
                  <a:gd name="T28" fmla="*/ 220 w 776"/>
                  <a:gd name="T29" fmla="*/ 307 h 2368"/>
                  <a:gd name="T30" fmla="*/ 253 w 776"/>
                  <a:gd name="T31" fmla="*/ 331 h 2368"/>
                  <a:gd name="T32" fmla="*/ 236 w 776"/>
                  <a:gd name="T33" fmla="*/ 368 h 2368"/>
                  <a:gd name="T34" fmla="*/ 253 w 776"/>
                  <a:gd name="T35" fmla="*/ 404 h 2368"/>
                  <a:gd name="T36" fmla="*/ 236 w 776"/>
                  <a:gd name="T37" fmla="*/ 428 h 2368"/>
                  <a:gd name="T38" fmla="*/ 270 w 776"/>
                  <a:gd name="T39" fmla="*/ 465 h 2368"/>
                  <a:gd name="T40" fmla="*/ 253 w 776"/>
                  <a:gd name="T41" fmla="*/ 501 h 2368"/>
                  <a:gd name="T42" fmla="*/ 270 w 776"/>
                  <a:gd name="T43" fmla="*/ 550 h 2368"/>
                  <a:gd name="T44" fmla="*/ 253 w 776"/>
                  <a:gd name="T45" fmla="*/ 562 h 2368"/>
                  <a:gd name="T46" fmla="*/ 270 w 776"/>
                  <a:gd name="T47" fmla="*/ 59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4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16 h 2368"/>
                  <a:gd name="T2" fmla="*/ 51 w 776"/>
                  <a:gd name="T3" fmla="*/ 4 h 2368"/>
                  <a:gd name="T4" fmla="*/ 20 w 776"/>
                  <a:gd name="T5" fmla="*/ 40 h 2368"/>
                  <a:gd name="T6" fmla="*/ 71 w 776"/>
                  <a:gd name="T7" fmla="*/ 40 h 2368"/>
                  <a:gd name="T8" fmla="*/ 41 w 776"/>
                  <a:gd name="T9" fmla="*/ 77 h 2368"/>
                  <a:gd name="T10" fmla="*/ 81 w 776"/>
                  <a:gd name="T11" fmla="*/ 89 h 2368"/>
                  <a:gd name="T12" fmla="*/ 61 w 776"/>
                  <a:gd name="T13" fmla="*/ 113 h 2368"/>
                  <a:gd name="T14" fmla="*/ 101 w 776"/>
                  <a:gd name="T15" fmla="*/ 125 h 2368"/>
                  <a:gd name="T16" fmla="*/ 81 w 776"/>
                  <a:gd name="T17" fmla="*/ 149 h 2368"/>
                  <a:gd name="T18" fmla="*/ 112 w 776"/>
                  <a:gd name="T19" fmla="*/ 161 h 2368"/>
                  <a:gd name="T20" fmla="*/ 101 w 776"/>
                  <a:gd name="T21" fmla="*/ 186 h 2368"/>
                  <a:gd name="T22" fmla="*/ 122 w 776"/>
                  <a:gd name="T23" fmla="*/ 210 h 2368"/>
                  <a:gd name="T24" fmla="*/ 122 w 776"/>
                  <a:gd name="T25" fmla="*/ 234 h 2368"/>
                  <a:gd name="T26" fmla="*/ 142 w 776"/>
                  <a:gd name="T27" fmla="*/ 270 h 2368"/>
                  <a:gd name="T28" fmla="*/ 132 w 776"/>
                  <a:gd name="T29" fmla="*/ 307 h 2368"/>
                  <a:gd name="T30" fmla="*/ 152 w 776"/>
                  <a:gd name="T31" fmla="*/ 331 h 2368"/>
                  <a:gd name="T32" fmla="*/ 142 w 776"/>
                  <a:gd name="T33" fmla="*/ 367 h 2368"/>
                  <a:gd name="T34" fmla="*/ 152 w 776"/>
                  <a:gd name="T35" fmla="*/ 403 h 2368"/>
                  <a:gd name="T36" fmla="*/ 142 w 776"/>
                  <a:gd name="T37" fmla="*/ 428 h 2368"/>
                  <a:gd name="T38" fmla="*/ 162 w 776"/>
                  <a:gd name="T39" fmla="*/ 464 h 2368"/>
                  <a:gd name="T40" fmla="*/ 152 w 776"/>
                  <a:gd name="T41" fmla="*/ 500 h 2368"/>
                  <a:gd name="T42" fmla="*/ 162 w 776"/>
                  <a:gd name="T43" fmla="*/ 549 h 2368"/>
                  <a:gd name="T44" fmla="*/ 152 w 776"/>
                  <a:gd name="T45" fmla="*/ 561 h 2368"/>
                  <a:gd name="T46" fmla="*/ 162 w 776"/>
                  <a:gd name="T47" fmla="*/ 597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5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17 h 2368"/>
                  <a:gd name="T2" fmla="*/ 122 w 776"/>
                  <a:gd name="T3" fmla="*/ 4 h 2368"/>
                  <a:gd name="T4" fmla="*/ 49 w 776"/>
                  <a:gd name="T5" fmla="*/ 42 h 2368"/>
                  <a:gd name="T6" fmla="*/ 171 w 776"/>
                  <a:gd name="T7" fmla="*/ 42 h 2368"/>
                  <a:gd name="T8" fmla="*/ 98 w 776"/>
                  <a:gd name="T9" fmla="*/ 81 h 2368"/>
                  <a:gd name="T10" fmla="*/ 195 w 776"/>
                  <a:gd name="T11" fmla="*/ 93 h 2368"/>
                  <a:gd name="T12" fmla="*/ 147 w 776"/>
                  <a:gd name="T13" fmla="*/ 119 h 2368"/>
                  <a:gd name="T14" fmla="*/ 244 w 776"/>
                  <a:gd name="T15" fmla="*/ 132 h 2368"/>
                  <a:gd name="T16" fmla="*/ 195 w 776"/>
                  <a:gd name="T17" fmla="*/ 157 h 2368"/>
                  <a:gd name="T18" fmla="*/ 269 w 776"/>
                  <a:gd name="T19" fmla="*/ 170 h 2368"/>
                  <a:gd name="T20" fmla="*/ 244 w 776"/>
                  <a:gd name="T21" fmla="*/ 195 h 2368"/>
                  <a:gd name="T22" fmla="*/ 293 w 776"/>
                  <a:gd name="T23" fmla="*/ 221 h 2368"/>
                  <a:gd name="T24" fmla="*/ 293 w 776"/>
                  <a:gd name="T25" fmla="*/ 246 h 2368"/>
                  <a:gd name="T26" fmla="*/ 342 w 776"/>
                  <a:gd name="T27" fmla="*/ 284 h 2368"/>
                  <a:gd name="T28" fmla="*/ 318 w 776"/>
                  <a:gd name="T29" fmla="*/ 322 h 2368"/>
                  <a:gd name="T30" fmla="*/ 366 w 776"/>
                  <a:gd name="T31" fmla="*/ 348 h 2368"/>
                  <a:gd name="T32" fmla="*/ 342 w 776"/>
                  <a:gd name="T33" fmla="*/ 386 h 2368"/>
                  <a:gd name="T34" fmla="*/ 366 w 776"/>
                  <a:gd name="T35" fmla="*/ 424 h 2368"/>
                  <a:gd name="T36" fmla="*/ 342 w 776"/>
                  <a:gd name="T37" fmla="*/ 450 h 2368"/>
                  <a:gd name="T38" fmla="*/ 391 w 776"/>
                  <a:gd name="T39" fmla="*/ 488 h 2368"/>
                  <a:gd name="T40" fmla="*/ 366 w 776"/>
                  <a:gd name="T41" fmla="*/ 526 h 2368"/>
                  <a:gd name="T42" fmla="*/ 391 w 776"/>
                  <a:gd name="T43" fmla="*/ 577 h 2368"/>
                  <a:gd name="T44" fmla="*/ 366 w 776"/>
                  <a:gd name="T45" fmla="*/ 590 h 2368"/>
                  <a:gd name="T46" fmla="*/ 391 w 776"/>
                  <a:gd name="T47" fmla="*/ 62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6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11 h 2368"/>
                  <a:gd name="T2" fmla="*/ 184 w 776"/>
                  <a:gd name="T3" fmla="*/ 3 h 2368"/>
                  <a:gd name="T4" fmla="*/ 74 w 776"/>
                  <a:gd name="T5" fmla="*/ 28 h 2368"/>
                  <a:gd name="T6" fmla="*/ 258 w 776"/>
                  <a:gd name="T7" fmla="*/ 28 h 2368"/>
                  <a:gd name="T8" fmla="*/ 147 w 776"/>
                  <a:gd name="T9" fmla="*/ 54 h 2368"/>
                  <a:gd name="T10" fmla="*/ 294 w 776"/>
                  <a:gd name="T11" fmla="*/ 62 h 2368"/>
                  <a:gd name="T12" fmla="*/ 221 w 776"/>
                  <a:gd name="T13" fmla="*/ 79 h 2368"/>
                  <a:gd name="T14" fmla="*/ 368 w 776"/>
                  <a:gd name="T15" fmla="*/ 88 h 2368"/>
                  <a:gd name="T16" fmla="*/ 294 w 776"/>
                  <a:gd name="T17" fmla="*/ 105 h 2368"/>
                  <a:gd name="T18" fmla="*/ 405 w 776"/>
                  <a:gd name="T19" fmla="*/ 113 h 2368"/>
                  <a:gd name="T20" fmla="*/ 368 w 776"/>
                  <a:gd name="T21" fmla="*/ 130 h 2368"/>
                  <a:gd name="T22" fmla="*/ 442 w 776"/>
                  <a:gd name="T23" fmla="*/ 147 h 2368"/>
                  <a:gd name="T24" fmla="*/ 442 w 776"/>
                  <a:gd name="T25" fmla="*/ 164 h 2368"/>
                  <a:gd name="T26" fmla="*/ 515 w 776"/>
                  <a:gd name="T27" fmla="*/ 190 h 2368"/>
                  <a:gd name="T28" fmla="*/ 478 w 776"/>
                  <a:gd name="T29" fmla="*/ 215 h 2368"/>
                  <a:gd name="T30" fmla="*/ 552 w 776"/>
                  <a:gd name="T31" fmla="*/ 232 h 2368"/>
                  <a:gd name="T32" fmla="*/ 515 w 776"/>
                  <a:gd name="T33" fmla="*/ 258 h 2368"/>
                  <a:gd name="T34" fmla="*/ 552 w 776"/>
                  <a:gd name="T35" fmla="*/ 283 h 2368"/>
                  <a:gd name="T36" fmla="*/ 515 w 776"/>
                  <a:gd name="T37" fmla="*/ 300 h 2368"/>
                  <a:gd name="T38" fmla="*/ 589 w 776"/>
                  <a:gd name="T39" fmla="*/ 326 h 2368"/>
                  <a:gd name="T40" fmla="*/ 552 w 776"/>
                  <a:gd name="T41" fmla="*/ 351 h 2368"/>
                  <a:gd name="T42" fmla="*/ 589 w 776"/>
                  <a:gd name="T43" fmla="*/ 385 h 2368"/>
                  <a:gd name="T44" fmla="*/ 552 w 776"/>
                  <a:gd name="T45" fmla="*/ 394 h 2368"/>
                  <a:gd name="T46" fmla="*/ 589 w 776"/>
                  <a:gd name="T47" fmla="*/ 419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7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15 h 2368"/>
                  <a:gd name="T2" fmla="*/ 80 w 776"/>
                  <a:gd name="T3" fmla="*/ 4 h 2368"/>
                  <a:gd name="T4" fmla="*/ 32 w 776"/>
                  <a:gd name="T5" fmla="*/ 38 h 2368"/>
                  <a:gd name="T6" fmla="*/ 113 w 776"/>
                  <a:gd name="T7" fmla="*/ 38 h 2368"/>
                  <a:gd name="T8" fmla="*/ 64 w 776"/>
                  <a:gd name="T9" fmla="*/ 72 h 2368"/>
                  <a:gd name="T10" fmla="*/ 129 w 776"/>
                  <a:gd name="T11" fmla="*/ 84 h 2368"/>
                  <a:gd name="T12" fmla="*/ 96 w 776"/>
                  <a:gd name="T13" fmla="*/ 106 h 2368"/>
                  <a:gd name="T14" fmla="*/ 161 w 776"/>
                  <a:gd name="T15" fmla="*/ 118 h 2368"/>
                  <a:gd name="T16" fmla="*/ 129 w 776"/>
                  <a:gd name="T17" fmla="*/ 141 h 2368"/>
                  <a:gd name="T18" fmla="*/ 177 w 776"/>
                  <a:gd name="T19" fmla="*/ 152 h 2368"/>
                  <a:gd name="T20" fmla="*/ 161 w 776"/>
                  <a:gd name="T21" fmla="*/ 175 h 2368"/>
                  <a:gd name="T22" fmla="*/ 193 w 776"/>
                  <a:gd name="T23" fmla="*/ 197 h 2368"/>
                  <a:gd name="T24" fmla="*/ 193 w 776"/>
                  <a:gd name="T25" fmla="*/ 220 h 2368"/>
                  <a:gd name="T26" fmla="*/ 225 w 776"/>
                  <a:gd name="T27" fmla="*/ 254 h 2368"/>
                  <a:gd name="T28" fmla="*/ 209 w 776"/>
                  <a:gd name="T29" fmla="*/ 289 h 2368"/>
                  <a:gd name="T30" fmla="*/ 241 w 776"/>
                  <a:gd name="T31" fmla="*/ 311 h 2368"/>
                  <a:gd name="T32" fmla="*/ 225 w 776"/>
                  <a:gd name="T33" fmla="*/ 346 h 2368"/>
                  <a:gd name="T34" fmla="*/ 241 w 776"/>
                  <a:gd name="T35" fmla="*/ 380 h 2368"/>
                  <a:gd name="T36" fmla="*/ 225 w 776"/>
                  <a:gd name="T37" fmla="*/ 403 h 2368"/>
                  <a:gd name="T38" fmla="*/ 257 w 776"/>
                  <a:gd name="T39" fmla="*/ 437 h 2368"/>
                  <a:gd name="T40" fmla="*/ 241 w 776"/>
                  <a:gd name="T41" fmla="*/ 471 h 2368"/>
                  <a:gd name="T42" fmla="*/ 257 w 776"/>
                  <a:gd name="T43" fmla="*/ 516 h 2368"/>
                  <a:gd name="T44" fmla="*/ 241 w 776"/>
                  <a:gd name="T45" fmla="*/ 528 h 2368"/>
                  <a:gd name="T46" fmla="*/ 257 w 776"/>
                  <a:gd name="T47" fmla="*/ 56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8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9 h 2368"/>
                  <a:gd name="T2" fmla="*/ 54 w 776"/>
                  <a:gd name="T3" fmla="*/ 2 h 2368"/>
                  <a:gd name="T4" fmla="*/ 22 w 776"/>
                  <a:gd name="T5" fmla="*/ 22 h 2368"/>
                  <a:gd name="T6" fmla="*/ 75 w 776"/>
                  <a:gd name="T7" fmla="*/ 22 h 2368"/>
                  <a:gd name="T8" fmla="*/ 43 w 776"/>
                  <a:gd name="T9" fmla="*/ 42 h 2368"/>
                  <a:gd name="T10" fmla="*/ 86 w 776"/>
                  <a:gd name="T11" fmla="*/ 49 h 2368"/>
                  <a:gd name="T12" fmla="*/ 65 w 776"/>
                  <a:gd name="T13" fmla="*/ 62 h 2368"/>
                  <a:gd name="T14" fmla="*/ 108 w 776"/>
                  <a:gd name="T15" fmla="*/ 69 h 2368"/>
                  <a:gd name="T16" fmla="*/ 86 w 776"/>
                  <a:gd name="T17" fmla="*/ 82 h 2368"/>
                  <a:gd name="T18" fmla="*/ 118 w 776"/>
                  <a:gd name="T19" fmla="*/ 89 h 2368"/>
                  <a:gd name="T20" fmla="*/ 108 w 776"/>
                  <a:gd name="T21" fmla="*/ 102 h 2368"/>
                  <a:gd name="T22" fmla="*/ 129 w 776"/>
                  <a:gd name="T23" fmla="*/ 116 h 2368"/>
                  <a:gd name="T24" fmla="*/ 129 w 776"/>
                  <a:gd name="T25" fmla="*/ 129 h 2368"/>
                  <a:gd name="T26" fmla="*/ 151 w 776"/>
                  <a:gd name="T27" fmla="*/ 149 h 2368"/>
                  <a:gd name="T28" fmla="*/ 140 w 776"/>
                  <a:gd name="T29" fmla="*/ 169 h 2368"/>
                  <a:gd name="T30" fmla="*/ 161 w 776"/>
                  <a:gd name="T31" fmla="*/ 182 h 2368"/>
                  <a:gd name="T32" fmla="*/ 151 w 776"/>
                  <a:gd name="T33" fmla="*/ 202 h 2368"/>
                  <a:gd name="T34" fmla="*/ 161 w 776"/>
                  <a:gd name="T35" fmla="*/ 222 h 2368"/>
                  <a:gd name="T36" fmla="*/ 151 w 776"/>
                  <a:gd name="T37" fmla="*/ 236 h 2368"/>
                  <a:gd name="T38" fmla="*/ 172 w 776"/>
                  <a:gd name="T39" fmla="*/ 256 h 2368"/>
                  <a:gd name="T40" fmla="*/ 161 w 776"/>
                  <a:gd name="T41" fmla="*/ 276 h 2368"/>
                  <a:gd name="T42" fmla="*/ 172 w 776"/>
                  <a:gd name="T43" fmla="*/ 302 h 2368"/>
                  <a:gd name="T44" fmla="*/ 161 w 776"/>
                  <a:gd name="T45" fmla="*/ 309 h 2368"/>
                  <a:gd name="T46" fmla="*/ 172 w 776"/>
                  <a:gd name="T47" fmla="*/ 329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9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9 h 2368"/>
                  <a:gd name="T2" fmla="*/ 54 w 776"/>
                  <a:gd name="T3" fmla="*/ 2 h 2368"/>
                  <a:gd name="T4" fmla="*/ 21 w 776"/>
                  <a:gd name="T5" fmla="*/ 22 h 2368"/>
                  <a:gd name="T6" fmla="*/ 75 w 776"/>
                  <a:gd name="T7" fmla="*/ 22 h 2368"/>
                  <a:gd name="T8" fmla="*/ 43 w 776"/>
                  <a:gd name="T9" fmla="*/ 42 h 2368"/>
                  <a:gd name="T10" fmla="*/ 86 w 776"/>
                  <a:gd name="T11" fmla="*/ 49 h 2368"/>
                  <a:gd name="T12" fmla="*/ 64 w 776"/>
                  <a:gd name="T13" fmla="*/ 62 h 2368"/>
                  <a:gd name="T14" fmla="*/ 107 w 776"/>
                  <a:gd name="T15" fmla="*/ 69 h 2368"/>
                  <a:gd name="T16" fmla="*/ 86 w 776"/>
                  <a:gd name="T17" fmla="*/ 82 h 2368"/>
                  <a:gd name="T18" fmla="*/ 118 w 776"/>
                  <a:gd name="T19" fmla="*/ 89 h 2368"/>
                  <a:gd name="T20" fmla="*/ 107 w 776"/>
                  <a:gd name="T21" fmla="*/ 102 h 2368"/>
                  <a:gd name="T22" fmla="*/ 128 w 776"/>
                  <a:gd name="T23" fmla="*/ 116 h 2368"/>
                  <a:gd name="T24" fmla="*/ 128 w 776"/>
                  <a:gd name="T25" fmla="*/ 129 h 2368"/>
                  <a:gd name="T26" fmla="*/ 150 w 776"/>
                  <a:gd name="T27" fmla="*/ 149 h 2368"/>
                  <a:gd name="T28" fmla="*/ 139 w 776"/>
                  <a:gd name="T29" fmla="*/ 169 h 2368"/>
                  <a:gd name="T30" fmla="*/ 161 w 776"/>
                  <a:gd name="T31" fmla="*/ 182 h 2368"/>
                  <a:gd name="T32" fmla="*/ 150 w 776"/>
                  <a:gd name="T33" fmla="*/ 202 h 2368"/>
                  <a:gd name="T34" fmla="*/ 161 w 776"/>
                  <a:gd name="T35" fmla="*/ 222 h 2368"/>
                  <a:gd name="T36" fmla="*/ 150 w 776"/>
                  <a:gd name="T37" fmla="*/ 236 h 2368"/>
                  <a:gd name="T38" fmla="*/ 171 w 776"/>
                  <a:gd name="T39" fmla="*/ 256 h 2368"/>
                  <a:gd name="T40" fmla="*/ 161 w 776"/>
                  <a:gd name="T41" fmla="*/ 276 h 2368"/>
                  <a:gd name="T42" fmla="*/ 171 w 776"/>
                  <a:gd name="T43" fmla="*/ 302 h 2368"/>
                  <a:gd name="T44" fmla="*/ 161 w 776"/>
                  <a:gd name="T45" fmla="*/ 309 h 2368"/>
                  <a:gd name="T46" fmla="*/ 171 w 776"/>
                  <a:gd name="T47" fmla="*/ 329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02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84811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84812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84813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latin typeface="+mn-lt"/>
              </a:defRPr>
            </a:lvl1pPr>
          </a:lstStyle>
          <a:p>
            <a:pPr>
              <a:defRPr/>
            </a:pPr>
            <a:fld id="{B2616667-9DCA-4DF3-9A84-76A5DDC6A2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94495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02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02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02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latin typeface="+mn-lt"/>
              </a:defRPr>
            </a:lvl1pPr>
          </a:lstStyle>
          <a:p>
            <a:pPr>
              <a:defRPr/>
            </a:pPr>
            <a:fld id="{24F6D28B-DF68-45C8-AE39-FBC67212C4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560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91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91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91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latin typeface="+mn-lt"/>
              </a:defRPr>
            </a:lvl1pPr>
          </a:lstStyle>
          <a:p>
            <a:pPr>
              <a:defRPr/>
            </a:pPr>
            <a:fld id="{43C01A02-A552-49E7-8A6C-24A120D1E2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962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6148" name="Oval 4"/>
              <p:cNvSpPr>
                <a:spLocks noChangeArrowheads="1"/>
              </p:cNvSpPr>
              <p:nvPr/>
            </p:nvSpPr>
            <p:spPr bwMode="hidden">
              <a:xfrm>
                <a:off x="1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49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6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6151" name="Oval 7"/>
              <p:cNvSpPr>
                <a:spLocks noChangeArrowheads="1"/>
              </p:cNvSpPr>
              <p:nvPr/>
            </p:nvSpPr>
            <p:spPr bwMode="hidden">
              <a:xfrm>
                <a:off x="-1" y="1"/>
                <a:ext cx="769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52" name="Oval 8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6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4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6154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55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6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5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036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6158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59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1037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060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6162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7" y="2235"/>
                    <a:ext cx="1720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163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48"/>
                    <a:ext cx="925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61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6165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166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62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6168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169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63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6171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2" y="1634"/>
                    <a:ext cx="1677" cy="33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172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4" y="2036"/>
                    <a:ext cx="900" cy="52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64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6174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175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8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65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6177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178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67"/>
                    <a:ext cx="755" cy="3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66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6180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6" y="1128"/>
                    <a:ext cx="1234" cy="21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181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4" y="918"/>
                    <a:ext cx="662" cy="3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67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6183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5" y="2357"/>
                    <a:ext cx="1723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184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68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6186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2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187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69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6189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190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7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70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6192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3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193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2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71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6195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89"/>
                    <a:ext cx="154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196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72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6198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199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4"/>
                    <a:ext cx="755" cy="3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73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6201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02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74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6204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05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75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6207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0" y="438"/>
                    <a:ext cx="484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08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0"/>
                    <a:ext cx="260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76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6210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11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77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6213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14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78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6216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2" y="924"/>
                    <a:ext cx="1059" cy="21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17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79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6219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0" y="1022"/>
                    <a:ext cx="1232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20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62" cy="33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80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6222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33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23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61" cy="33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6224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/>
                  <a:ahLst/>
                  <a:cxnLst>
                    <a:cxn ang="0">
                      <a:pos x="0" y="504"/>
                    </a:cxn>
                    <a:cxn ang="0">
                      <a:pos x="864" y="168"/>
                    </a:cxn>
                    <a:cxn ang="0">
                      <a:pos x="1776" y="24"/>
                    </a:cxn>
                    <a:cxn ang="0">
                      <a:pos x="2736" y="24"/>
                    </a:cxn>
                    <a:cxn ang="0">
                      <a:pos x="2720" y="103"/>
                    </a:cxn>
                    <a:cxn ang="0">
                      <a:pos x="1764" y="103"/>
                    </a:cxn>
                    <a:cxn ang="0">
                      <a:pos x="654" y="292"/>
                    </a:cxn>
                    <a:cxn ang="0">
                      <a:pos x="0" y="504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225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/>
                  <a:ahLst/>
                  <a:cxnLst>
                    <a:cxn ang="0">
                      <a:pos x="5" y="8"/>
                    </a:cxn>
                    <a:cxn ang="0">
                      <a:pos x="485" y="56"/>
                    </a:cxn>
                    <a:cxn ang="0">
                      <a:pos x="1157" y="200"/>
                    </a:cxn>
                    <a:cxn ang="0">
                      <a:pos x="1611" y="432"/>
                    </a:cxn>
                    <a:cxn ang="0">
                      <a:pos x="1756" y="609"/>
                    </a:cxn>
                    <a:cxn ang="0">
                      <a:pos x="1689" y="787"/>
                    </a:cxn>
                    <a:cxn ang="0">
                      <a:pos x="1589" y="632"/>
                    </a:cxn>
                    <a:cxn ang="0">
                      <a:pos x="1389" y="454"/>
                    </a:cxn>
                    <a:cxn ang="0">
                      <a:pos x="1109" y="296"/>
                    </a:cxn>
                    <a:cxn ang="0">
                      <a:pos x="581" y="152"/>
                    </a:cxn>
                    <a:cxn ang="0">
                      <a:pos x="0" y="76"/>
                    </a:cxn>
                    <a:cxn ang="0">
                      <a:pos x="5" y="8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grpSp>
              <p:nvGrpSpPr>
                <p:cNvPr id="1083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6227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2" y="936"/>
                    <a:ext cx="1061" cy="1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28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69" cy="28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84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6230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31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85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6233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34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86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6236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37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09"/>
                    <a:ext cx="925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87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6239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40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4" y="3635"/>
                    <a:ext cx="854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88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6242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38" y="2692"/>
                    <a:ext cx="1712" cy="30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43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0" y="3897"/>
                    <a:ext cx="917" cy="47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89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6245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46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90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6248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39"/>
                    <a:ext cx="1649" cy="29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49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3"/>
                    <a:ext cx="885" cy="46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91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6251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59"/>
                    <a:ext cx="1600" cy="24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52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1" y="3744"/>
                    <a:ext cx="860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92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6254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8" y="2711"/>
                    <a:ext cx="1469" cy="2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55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730"/>
                    <a:ext cx="789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1093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6257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2" y="2759"/>
                    <a:ext cx="1435" cy="1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58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0" y="3786"/>
                    <a:ext cx="770" cy="294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</p:grpSp>
          <p:sp>
            <p:nvSpPr>
              <p:cNvPr id="6259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60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61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62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6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63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1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64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65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66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67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68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9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69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2" cy="32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70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71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72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8" cy="90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73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74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75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76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77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78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1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79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5" cy="32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80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02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283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84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85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EE1A2E7-529B-4D15-AD90-D8E98688222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03411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n-US" altLang="ru-RU" sz="7200" dirty="0" smtClean="0"/>
              <a:t>BRITISH HOLIDAYS - </a:t>
            </a:r>
            <a:br>
              <a:rPr lang="en-US" altLang="ru-RU" sz="7200" dirty="0" smtClean="0"/>
            </a:br>
            <a:r>
              <a:rPr lang="en-US" altLang="ru-RU" sz="7200" dirty="0" smtClean="0"/>
              <a:t>- customs and traditions</a:t>
            </a:r>
            <a:endParaRPr lang="ru-RU" altLang="ru-RU" sz="7200" dirty="0" smtClean="0"/>
          </a:p>
        </p:txBody>
      </p:sp>
    </p:spTree>
    <p:extLst>
      <p:ext uri="{BB962C8B-B14F-4D97-AF65-F5344CB8AC3E}">
        <p14:creationId xmlns:p14="http://schemas.microsoft.com/office/powerpoint/2010/main" val="1831124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251201" y="1696"/>
            <a:ext cx="5892799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The 17th of March is a national holiday in Ireland – St. Patrick’s day. On that day people wear a shamrock. A shamrock is a plant with three leaves. It is the national symbol of Ireland. </a:t>
            </a:r>
            <a:endParaRPr lang="ru-RU" sz="3600" b="1" dirty="0">
              <a:solidFill>
                <a:srgbClr val="FFFF00"/>
              </a:solidFill>
            </a:endParaRP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St. Patrick was a man who had wonderful power. He cleared Ireland of snakes</a:t>
            </a:r>
            <a:r>
              <a:rPr lang="en-US" sz="3600" b="1" dirty="0" smtClean="0">
                <a:solidFill>
                  <a:srgbClr val="FFFF00"/>
                </a:solidFill>
              </a:rPr>
              <a:t>.</a:t>
            </a:r>
            <a:endParaRPr lang="ru-RU" sz="3600" b="1" dirty="0" smtClean="0">
              <a:solidFill>
                <a:srgbClr val="FFFF00"/>
              </a:solidFill>
            </a:endParaRPr>
          </a:p>
        </p:txBody>
      </p:sp>
      <p:pic>
        <p:nvPicPr>
          <p:cNvPr id="7176" name="Picture 8" descr="39174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997200"/>
            <a:ext cx="3251200" cy="3117850"/>
          </a:xfrm>
          <a:prstGeom prst="rect">
            <a:avLst/>
          </a:prstGeom>
          <a:noFill/>
        </p:spPr>
      </p:pic>
      <p:pic>
        <p:nvPicPr>
          <p:cNvPr id="7178" name="Picture 10" descr="19e479640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6" y="404663"/>
            <a:ext cx="2738984" cy="2260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067194" y="70139"/>
            <a:ext cx="3673475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5400" b="1" u="sng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Easter</a:t>
            </a:r>
            <a:endParaRPr lang="ru-RU" sz="5400" b="1" u="sng" dirty="0" smtClean="0"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In 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April or at the end of March English people celebrate Easter Day. </a:t>
            </a: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On 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Easter Sunday children get chocolate eggs and </a:t>
            </a: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rabbits.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8200" name="Picture 8" descr="easter_eg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33375"/>
            <a:ext cx="1639888" cy="2919413"/>
          </a:xfrm>
          <a:prstGeom prst="rect">
            <a:avLst/>
          </a:prstGeom>
          <a:noFill/>
        </p:spPr>
      </p:pic>
      <p:pic>
        <p:nvPicPr>
          <p:cNvPr id="8202" name="Picture 10" descr="chick-hatchin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554038"/>
            <a:ext cx="2305050" cy="1690687"/>
          </a:xfrm>
          <a:prstGeom prst="rect">
            <a:avLst/>
          </a:prstGeom>
          <a:noFill/>
        </p:spPr>
      </p:pic>
      <p:pic>
        <p:nvPicPr>
          <p:cNvPr id="8204" name="Picture 12" descr="Animation6_512x400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2492375"/>
            <a:ext cx="48768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30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30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30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09" y="3052595"/>
            <a:ext cx="5472733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6156176" y="327339"/>
            <a:ext cx="241141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Arial" panose="020B0604020202020204" pitchFamily="34" charset="0"/>
              </a:rPr>
              <a:t>Egg rolling game</a:t>
            </a:r>
            <a:endParaRPr kumimoji="0" lang="ru-RU" altLang="ru-RU" sz="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eestyle Script" panose="030804020302050B04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296863" y="5775326"/>
            <a:ext cx="273664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Arial" panose="020B0604020202020204" pitchFamily="34" charset="0"/>
              </a:rPr>
              <a:t>Fluffy chick</a:t>
            </a:r>
            <a:endParaRPr kumimoji="0" lang="ru-RU" altLang="ru-RU" sz="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eestyle Script" panose="030804020302050B04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324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2" y="44974"/>
            <a:ext cx="4537075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9" descr="img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8" y="3052595"/>
            <a:ext cx="2108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04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32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232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0"/>
            <a:ext cx="5184577" cy="315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467544" y="515002"/>
            <a:ext cx="2061783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Arial" panose="020B0604020202020204" pitchFamily="34" charset="0"/>
              </a:rPr>
              <a:t>The died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Arial" panose="020B0604020202020204" pitchFamily="34" charset="0"/>
              </a:rPr>
              <a:t> eggs</a:t>
            </a:r>
            <a:endParaRPr kumimoji="0" lang="ru-RU" altLang="ru-RU" sz="6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reestyle Script" panose="030804020302050B04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9144" name="Text Box 8"/>
          <p:cNvSpPr txBox="1">
            <a:spLocks noChangeArrowheads="1"/>
          </p:cNvSpPr>
          <p:nvPr/>
        </p:nvSpPr>
        <p:spPr bwMode="auto">
          <a:xfrm>
            <a:off x="-3274693" y="4894856"/>
            <a:ext cx="3183885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Arial" panose="020B0604020202020204" pitchFamily="34" charset="0"/>
              </a:rPr>
              <a:t>Easter Bunny</a:t>
            </a:r>
            <a:endParaRPr kumimoji="0" lang="ru-RU" altLang="ru-RU" sz="6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eestyle Script" panose="030804020302050B04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77" y="3360840"/>
            <a:ext cx="4796787" cy="3308519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48" name="Text Box 12"/>
          <p:cNvSpPr txBox="1">
            <a:spLocks noChangeArrowheads="1"/>
          </p:cNvSpPr>
          <p:nvPr/>
        </p:nvSpPr>
        <p:spPr bwMode="auto">
          <a:xfrm>
            <a:off x="5244770" y="4437656"/>
            <a:ext cx="370646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Arial" panose="020B0604020202020204" pitchFamily="34" charset="0"/>
              </a:rPr>
              <a:t>Hot cross buns</a:t>
            </a:r>
            <a:endParaRPr kumimoji="0" lang="ru-RU" altLang="ru-RU" sz="7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reestyle Script" panose="030804020302050B04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10" descr="1237914684389011788StudioFibonacci_Cartoon_bunny_svg_m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63" y="260350"/>
            <a:ext cx="27749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50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19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98 0.27574 C 0.18854 0.26949 0.18889 0.26325 0.19045 0.257 C 0.19375 0.22277 0.19722 0.19292 0.21284 0.16447 C 0.2177 0.15545 0.22361 0.14157 0.23159 0.13787 C 0.23836 0.13116 0.24461 0.12654 0.25277 0.12376 C 0.25677 0.12006 0.25989 0.11913 0.26458 0.11751 C 0.28368 0.11844 0.29097 0.11705 0.30573 0.12214 C 0.31128 0.12723 0.31753 0.13116 0.32343 0.13625 C 0.32916 0.14111 0.33281 0.1499 0.33871 0.15499 C 0.34114 0.16031 0.34427 0.16401 0.34687 0.1691 C 0.34965 0.18298 0.34618 0.1684 0.35052 0.1802 C 0.35451 0.19107 0.35694 0.20472 0.35989 0.21629 C 0.3658 0.23942 0.38316 0.25376 0.39757 0.26648 C 0.40017 0.2688 0.40382 0.26834 0.40694 0.26949 C 0.42708 0.28823 0.45052 0.26602 0.46701 0.25237 C 0.46927 0.24752 0.47257 0.24358 0.47395 0.23826 C 0.47691 0.2267 0.47534 0.23179 0.47864 0.22253 C 0.47986 0.21444 0.48316 0.20865 0.48455 0.20056 C 0.48663 0.18853 0.4875 0.17465 0.49288 0.16447 C 0.4967 0.14782 0.50729 0.13255 0.51996 0.12839 C 0.52951 0.12006 0.53889 0.12445 0.55052 0.12538 C 0.55816 0.12723 0.56527 0.1307 0.57274 0.13324 C 0.5809 0.13995 0.59149 0.14643 0.59757 0.15661 C 0.60468 0.16864 0.61111 0.18298 0.6151 0.19732 C 0.62014 0.21559 0.62239 0.24729 0.63524 0.25862 C 0.64062 0.26926 0.64652 0.27759 0.65642 0.28036 C 0.66389 0.2873 0.67673 0.29054 0.68576 0.29309 C 0.69392 0.29262 0.70225 0.29332 0.71041 0.29147 C 0.71371 0.29077 0.725 0.27065 0.72569 0.26949 C 0.73038 0.26116 0.73507 0.25214 0.73871 0.24289 C 0.74149 0.23595 0.74236 0.22924 0.74583 0.22253 C 0.74722 0.21467 0.74948 0.20565 0.75277 0.19894 C 0.75312 0.19478 0.75347 0.19061 0.75399 0.18645 C 0.75468 0.18113 0.75642 0.17072 0.75642 0.17072 C 0.75746 0.15406 0.75868 0.1388 0.77274 0.13324 C 0.78142 0.12607 0.78975 0.1226 0.79982 0.12052 C 0.83316 0.12237 0.82361 0.12075 0.84461 0.13001 C 0.85 0.13509 0.85625 0.13764 0.86093 0.14412 C 0.86597 0.15059 0.87083 0.15753 0.87639 0.16285 C 0.87708 0.16493 0.8776 0.16725 0.87864 0.1691 C 0.87951 0.17049 0.88142 0.17072 0.88229 0.17234 C 0.88298 0.17349 0.88281 0.17558 0.88333 0.17696 C 0.88541 0.18321 0.8868 0.18784 0.89045 0.19269 C 0.89288 0.20056 0.89427 0.20819 0.89635 0.21629 C 0.89757 0.22091 0.90069 0.22438 0.90225 0.22878 C 0.90607 0.23988 0.9085 0.25284 0.9151 0.26163 C 0.91718 0.27019 0.92066 0.27366 0.92569 0.28036 C 0.93663 0.29494 0.95086 0.2998 0.9658 0.30234 C 0.97291 0.30188 0.97986 0.30188 0.98698 0.30095 C 0.99218 0.30026 0.99687 0.29332 1.00225 0.29147 C 1.00347 0.29031 1.00451 0.28892 1.00573 0.28823 C 1.00711 0.2873 1.00902 0.288 1.01041 0.28684 C 1.01198 0.28568 1.01267 0.28337 1.01406 0.28198 C 1.01944 0.27689 1.02743 0.27319 1.03038 0.26487 " pathEditMode="relative" ptsTypes="fffffffffffffffffffffffffffffffffffffffffffffffffffff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219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1" grpId="0"/>
      <p:bldP spid="219144" grpId="0"/>
      <p:bldP spid="2191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462088"/>
          </a:xfrm>
        </p:spPr>
        <p:txBody>
          <a:bodyPr/>
          <a:lstStyle/>
          <a:p>
            <a:pPr algn="ctr" eaLnBrk="1" hangingPunct="1"/>
            <a:r>
              <a:rPr lang="en-US" altLang="ru-RU" dirty="0" smtClean="0">
                <a:solidFill>
                  <a:srgbClr val="C00000"/>
                </a:solidFill>
              </a:rPr>
              <a:t>HALLOWEEN</a:t>
            </a:r>
            <a:endParaRPr lang="ru-RU" altLang="ru-RU" dirty="0" smtClean="0">
              <a:solidFill>
                <a:srgbClr val="C000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613" y="1268413"/>
            <a:ext cx="5472112" cy="3600450"/>
          </a:xfrm>
        </p:spPr>
        <p:txBody>
          <a:bodyPr/>
          <a:lstStyle/>
          <a:p>
            <a:pPr eaLnBrk="1" hangingPunct="1"/>
            <a:r>
              <a:rPr lang="en-US" altLang="ru-RU" sz="2800" smtClean="0"/>
              <a:t>On October 31st British people celebrate Halloween. It is the most colourful and exciting holiday of the year.</a:t>
            </a:r>
            <a:r>
              <a:rPr lang="ru-RU" altLang="ru-RU" sz="2800" smtClean="0"/>
              <a:t> </a:t>
            </a:r>
            <a:endParaRPr lang="en-US" altLang="ru-RU" sz="2800" smtClean="0"/>
          </a:p>
          <a:p>
            <a:pPr eaLnBrk="1" hangingPunct="1"/>
            <a:r>
              <a:rPr lang="en-US" altLang="ru-RU" sz="2800" smtClean="0"/>
              <a:t>Halloween is a time for fun. </a:t>
            </a:r>
          </a:p>
          <a:p>
            <a:pPr eaLnBrk="1" hangingPunct="1">
              <a:buFontTx/>
              <a:buNone/>
            </a:pPr>
            <a:endParaRPr lang="ru-RU" altLang="ru-RU" sz="2800" smtClean="0"/>
          </a:p>
        </p:txBody>
      </p:sp>
      <p:pic>
        <p:nvPicPr>
          <p:cNvPr id="19460" name="Picture 4" descr="3hellow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3860800"/>
            <a:ext cx="19939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halloween_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35488"/>
            <a:ext cx="43195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Рисунок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1836738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96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9" y="650081"/>
            <a:ext cx="2736850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69" y="2074436"/>
            <a:ext cx="2120900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115888"/>
            <a:ext cx="2192337" cy="343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Text Box 10"/>
          <p:cNvSpPr txBox="1">
            <a:spLocks noChangeArrowheads="1"/>
          </p:cNvSpPr>
          <p:nvPr/>
        </p:nvSpPr>
        <p:spPr bwMode="auto">
          <a:xfrm>
            <a:off x="907758" y="61009"/>
            <a:ext cx="54296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Arial" panose="020B0604020202020204" pitchFamily="34" charset="0"/>
              </a:rPr>
              <a:t>The Symbols of Halloween</a:t>
            </a:r>
            <a:endParaRPr kumimoji="0" lang="ru-RU" altLang="ru-RU" sz="36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Rockwell Extra Bold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31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287" y="3204925"/>
            <a:ext cx="1582738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13100"/>
            <a:ext cx="4103687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8061" name="Text Box 13"/>
          <p:cNvSpPr txBox="1">
            <a:spLocks noChangeArrowheads="1"/>
          </p:cNvSpPr>
          <p:nvPr/>
        </p:nvSpPr>
        <p:spPr bwMode="auto">
          <a:xfrm>
            <a:off x="2899569" y="837619"/>
            <a:ext cx="41456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Jack-o-lantern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(the lamps of pumpkins)</a:t>
            </a:r>
            <a:endParaRPr kumimoji="0" lang="ru-RU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8062" name="Text Box 14"/>
          <p:cNvSpPr txBox="1">
            <a:spLocks noChangeArrowheads="1"/>
          </p:cNvSpPr>
          <p:nvPr/>
        </p:nvSpPr>
        <p:spPr bwMode="auto">
          <a:xfrm>
            <a:off x="416503" y="6248400"/>
            <a:ext cx="42562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lang="en-US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Trick</a:t>
            </a: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»</a:t>
            </a:r>
            <a:r>
              <a:rPr kumimoji="0" lang="en-US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 or </a:t>
            </a: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lang="en-US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treat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58063" name="Text Box 15"/>
          <p:cNvSpPr txBox="1">
            <a:spLocks noChangeArrowheads="1"/>
          </p:cNvSpPr>
          <p:nvPr/>
        </p:nvSpPr>
        <p:spPr bwMode="auto">
          <a:xfrm>
            <a:off x="4568565" y="5624800"/>
            <a:ext cx="283924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Funny costumes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Of witches, ghosts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Or  skeletons</a:t>
            </a: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0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80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80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580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61" grpId="0"/>
      <p:bldP spid="258062" grpId="0"/>
      <p:bldP spid="2580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ru-RU" dirty="0" smtClean="0">
                <a:solidFill>
                  <a:srgbClr val="C00000"/>
                </a:solidFill>
              </a:rPr>
              <a:t>GUY FAWKES NIGHT— NOVEMBER 5</a:t>
            </a:r>
            <a:endParaRPr lang="ru-RU" altLang="ru-RU" dirty="0" smtClean="0">
              <a:solidFill>
                <a:srgbClr val="C0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3350" y="1700213"/>
            <a:ext cx="6192838" cy="424973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ru-RU" dirty="0" smtClean="0"/>
              <a:t>  </a:t>
            </a:r>
            <a:r>
              <a:rPr lang="en-GB" altLang="ru-RU" dirty="0" smtClean="0"/>
              <a:t>Guy Fawkes Night is one of the most popular festivals in Great Britain. It commemorates the discovery of the so-called Gunpowder Plot, and is celebrated throughout the country.</a:t>
            </a:r>
            <a:endParaRPr lang="ru-RU" altLang="ru-RU" dirty="0" smtClean="0"/>
          </a:p>
        </p:txBody>
      </p:sp>
      <p:pic>
        <p:nvPicPr>
          <p:cNvPr id="20484" name="Picture 4" descr="200px-Guy_Fawkes_portra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508500"/>
            <a:ext cx="16240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гай фок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268413"/>
            <a:ext cx="170656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Рисунок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766887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10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2"/>
            <a:ext cx="3312046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16338"/>
            <a:ext cx="3930650" cy="274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6" descr="The Paranormalistics: History of Hallowe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16338"/>
            <a:ext cx="39592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AutoShape 8" descr="Ночь Гая Фокса в Лондоне - огненный праздник правосудия VeniVidi.ru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42" name="AutoShape 9" descr="Ночь Гая Фокса в Лондоне - огненный праздник правосудия VeniVidi.ru"/>
          <p:cNvSpPr>
            <a:spLocks noChangeAspect="1" noChangeArrowheads="1"/>
          </p:cNvSpPr>
          <p:nvPr/>
        </p:nvSpPr>
        <p:spPr bwMode="auto">
          <a:xfrm>
            <a:off x="4635500" y="3492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4266" name="Rectangle 10"/>
          <p:cNvSpPr>
            <a:spLocks noChangeArrowheads="1"/>
          </p:cNvSpPr>
          <p:nvPr/>
        </p:nvSpPr>
        <p:spPr bwMode="auto">
          <a:xfrm>
            <a:off x="3491880" y="3099836"/>
            <a:ext cx="539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burning a dummy called a "guy"</a:t>
            </a:r>
            <a:endParaRPr kumimoji="0" lang="ru-RU" alt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44" name="AutoShape 12" descr="4975_html_m60119c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345" name="Picture 16" descr="4975_html_m60119c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8913"/>
            <a:ext cx="2879998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73" name="Text Box 17"/>
          <p:cNvSpPr txBox="1">
            <a:spLocks noChangeArrowheads="1"/>
          </p:cNvSpPr>
          <p:nvPr/>
        </p:nvSpPr>
        <p:spPr bwMode="auto">
          <a:xfrm>
            <a:off x="3778250" y="270093"/>
            <a:ext cx="18923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A penny for the guy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»</a:t>
            </a:r>
            <a:endParaRPr kumimoji="0" lang="en-US" alt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to collect money for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fireworks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62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242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803E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autoRev="1" fill="hold"/>
                                        <p:tgtEl>
                                          <p:spTgt spid="224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autoRev="1" fill="hold"/>
                                        <p:tgtEl>
                                          <p:spTgt spid="224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224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autoRev="1" fill="hold"/>
                                        <p:tgtEl>
                                          <p:spTgt spid="224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224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autoRev="1" fill="hold"/>
                                        <p:tgtEl>
                                          <p:spTgt spid="224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autoRev="1" fill="hold"/>
                                        <p:tgtEl>
                                          <p:spTgt spid="224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autoRev="1" fill="hold"/>
                                        <p:tgtEl>
                                          <p:spTgt spid="224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autoRev="1" fill="hold"/>
                                        <p:tgtEl>
                                          <p:spTgt spid="224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hristmas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2138" y="188640"/>
            <a:ext cx="4409353" cy="3096344"/>
          </a:xfrm>
          <a:prstGeom prst="rect">
            <a:avLst/>
          </a:prstGeom>
          <a:noFill/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80592" y="1433101"/>
            <a:ext cx="8856984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endParaRPr lang="ru-RU" sz="3600" b="1" u="sng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ru-RU" sz="6000" b="1" u="sng" dirty="0" err="1" smtClean="0">
                <a:solidFill>
                  <a:srgbClr val="C00000"/>
                </a:solidFill>
                <a:latin typeface="Comic Sans MS" pitchFamily="66" charset="0"/>
              </a:rPr>
              <a:t>Christmas</a:t>
            </a:r>
            <a:endParaRPr lang="ru-RU" sz="6000" b="1" u="sng" dirty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ru-RU" sz="3600" b="1" u="sng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en-US" sz="2800" b="1" dirty="0" smtClean="0">
                <a:latin typeface="Comic Sans MS" pitchFamily="66" charset="0"/>
              </a:rPr>
              <a:t>On </a:t>
            </a:r>
            <a:r>
              <a:rPr lang="en-US" sz="2800" b="1" dirty="0">
                <a:latin typeface="Comic Sans MS" pitchFamily="66" charset="0"/>
              </a:rPr>
              <a:t>the 25th of December there is </a:t>
            </a:r>
            <a:r>
              <a:rPr lang="en-US" sz="2800" b="1" dirty="0" smtClean="0">
                <a:latin typeface="Comic Sans MS" pitchFamily="66" charset="0"/>
              </a:rPr>
              <a:t>the greatest </a:t>
            </a:r>
            <a:r>
              <a:rPr lang="en-US" sz="2800" b="1" dirty="0">
                <a:latin typeface="Comic Sans MS" pitchFamily="66" charset="0"/>
              </a:rPr>
              <a:t>holiday of all in England – </a:t>
            </a:r>
            <a:r>
              <a:rPr lang="en-US" sz="2800" b="1" dirty="0" smtClean="0">
                <a:latin typeface="Comic Sans MS" pitchFamily="66" charset="0"/>
              </a:rPr>
              <a:t>Christmas</a:t>
            </a:r>
            <a:r>
              <a:rPr lang="ru-RU" sz="2800" b="1" dirty="0" smtClean="0">
                <a:latin typeface="Comic Sans MS" pitchFamily="66" charset="0"/>
              </a:rPr>
              <a:t>.</a:t>
            </a:r>
            <a:r>
              <a:rPr lang="en-US" sz="2800" b="1" dirty="0" smtClean="0">
                <a:latin typeface="Comic Sans MS" pitchFamily="66" charset="0"/>
              </a:rPr>
              <a:t>People </a:t>
            </a:r>
            <a:r>
              <a:rPr lang="en-US" sz="2800" b="1" dirty="0">
                <a:latin typeface="Comic Sans MS" pitchFamily="66" charset="0"/>
              </a:rPr>
              <a:t>buy a Christmas tree and decorate it with toys, </a:t>
            </a:r>
            <a:r>
              <a:rPr lang="en-US" sz="2800" b="1" dirty="0" err="1">
                <a:latin typeface="Comic Sans MS" pitchFamily="66" charset="0"/>
              </a:rPr>
              <a:t>coloured</a:t>
            </a:r>
            <a:r>
              <a:rPr lang="en-US" sz="2800" b="1" dirty="0">
                <a:latin typeface="Comic Sans MS" pitchFamily="66" charset="0"/>
              </a:rPr>
              <a:t> </a:t>
            </a:r>
            <a:r>
              <a:rPr lang="en-US" sz="2800" b="1" dirty="0" smtClean="0">
                <a:latin typeface="Comic Sans MS" pitchFamily="66" charset="0"/>
              </a:rPr>
              <a:t>balls. </a:t>
            </a:r>
            <a:endParaRPr lang="ru-RU" sz="2800" b="1" dirty="0">
              <a:latin typeface="Comic Sans MS" pitchFamily="66" charset="0"/>
            </a:endParaRPr>
          </a:p>
          <a:p>
            <a:pPr algn="ctr"/>
            <a:r>
              <a:rPr lang="en-US" sz="2800" b="1" dirty="0">
                <a:latin typeface="Comic Sans MS" pitchFamily="66" charset="0"/>
              </a:rPr>
              <a:t>Children wake up early to find stockings full of small presents on their bed. </a:t>
            </a:r>
            <a:endParaRPr lang="ru-RU" sz="2800" b="1" dirty="0" smtClean="0">
              <a:latin typeface="Comic Sans MS" pitchFamily="66" charset="0"/>
            </a:endParaRPr>
          </a:p>
          <a:p>
            <a:pPr algn="ctr"/>
            <a:r>
              <a:rPr lang="en-US" b="1" dirty="0" smtClean="0">
                <a:latin typeface="Comic Sans MS" pitchFamily="66" charset="0"/>
              </a:rPr>
              <a:t> 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200"/>
                            </p:stCondLst>
                            <p:childTnLst>
                              <p:par>
                                <p:cTn id="1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tmFilter="0,0; .5, 1; 1, 1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tmFilter="0,0; .5, 1; 1, 1"/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2268538" y="0"/>
            <a:ext cx="48212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Arial" panose="020B0604020202020204" pitchFamily="34" charset="0"/>
              </a:rPr>
              <a:t>Christmas Symbols</a:t>
            </a:r>
            <a:endParaRPr kumimoji="0" lang="ru-RU" altLang="ru-RU" sz="3600" b="1" i="0" u="none" strike="noStrike" kern="1200" cap="none" spc="0" normalizeH="0" baseline="0" noProof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Stencil" panose="040409050D0802020404" pitchFamily="8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36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636" y="822706"/>
            <a:ext cx="3024188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432663"/>
            <a:ext cx="4247133" cy="216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3902" name="Text Box 14"/>
          <p:cNvSpPr txBox="1">
            <a:spLocks noChangeArrowheads="1"/>
          </p:cNvSpPr>
          <p:nvPr/>
        </p:nvSpPr>
        <p:spPr bwMode="auto">
          <a:xfrm>
            <a:off x="107950" y="4076700"/>
            <a:ext cx="2951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3903" name="Text Box 15"/>
          <p:cNvSpPr txBox="1">
            <a:spLocks noChangeArrowheads="1"/>
          </p:cNvSpPr>
          <p:nvPr/>
        </p:nvSpPr>
        <p:spPr bwMode="auto">
          <a:xfrm>
            <a:off x="6561448" y="154569"/>
            <a:ext cx="2519362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Father Christmas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(Santa Claus)</a:t>
            </a: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He enters houses by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coming down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the chimney</a:t>
            </a:r>
            <a:endParaRPr kumimoji="0" lang="ru-RU" alt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3905" name="Rectangle 17"/>
          <p:cNvSpPr>
            <a:spLocks noChangeArrowheads="1"/>
          </p:cNvSpPr>
          <p:nvPr/>
        </p:nvSpPr>
        <p:spPr bwMode="auto">
          <a:xfrm>
            <a:off x="0" y="2852936"/>
            <a:ext cx="4017693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Stockings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On Christmas Eve children put them near the beds hoping that  at night Father Christmas will  put  the presents into the stockings  </a:t>
            </a:r>
            <a:endParaRPr kumimoji="0" lang="ru-RU" alt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368" name="Picture 23" descr="How to Make Your Christmas Tree Pet-Safe - InfoBarr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01" y="629665"/>
            <a:ext cx="30241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66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93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939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939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03" grpId="0"/>
      <p:bldP spid="29390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95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28422" y="0"/>
            <a:ext cx="468750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 DECODE" pitchFamily="2" charset="0"/>
                <a:ea typeface="+mn-ea"/>
                <a:cs typeface="Arial" panose="020B0604020202020204" pitchFamily="34" charset="0"/>
              </a:rPr>
              <a:t>New Year's Day</a:t>
            </a:r>
            <a:endParaRPr kumimoji="0" lang="ru-RU" altLang="ru-RU" sz="48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 DECODE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5463390" y="0"/>
            <a:ext cx="350072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the 31 </a:t>
            </a:r>
            <a:r>
              <a:rPr kumimoji="0" lang="en-US" altLang="ru-RU" sz="320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en-US" altLang="ru-RU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n-US" alt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 December/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the 1 </a:t>
            </a:r>
            <a:r>
              <a:rPr kumimoji="0" lang="en-US" altLang="ru-RU" sz="320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en-US" altLang="ru-RU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n-US" alt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 January</a:t>
            </a:r>
            <a:endParaRPr kumimoji="0" lang="ru-RU" altLang="ru-RU" sz="320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formal Roman" panose="030604020304060B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12086" y="856133"/>
            <a:ext cx="55851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 DECODE" pitchFamily="2" charset="0"/>
                <a:ea typeface="+mn-ea"/>
                <a:cs typeface="Arial" panose="020B0604020202020204" pitchFamily="34" charset="0"/>
              </a:rPr>
              <a:t>St. Valentine's Day</a:t>
            </a:r>
            <a:endParaRPr kumimoji="0" lang="ru-RU" altLang="ru-RU" sz="48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 DECODE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5621530" y="1096265"/>
            <a:ext cx="31293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the 14 </a:t>
            </a:r>
            <a:r>
              <a:rPr kumimoji="0" lang="en-US" altLang="ru-RU" sz="32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alt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 February</a:t>
            </a:r>
            <a:endParaRPr kumimoji="0" lang="ru-RU" alt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formal Roman" panose="030604020304060B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9" name="Rectangle 9"/>
          <p:cNvSpPr>
            <a:spLocks noChangeArrowheads="1"/>
          </p:cNvSpPr>
          <p:nvPr/>
        </p:nvSpPr>
        <p:spPr bwMode="auto">
          <a:xfrm>
            <a:off x="-511357" y="2451566"/>
            <a:ext cx="46971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AR DECODE" pitchFamily="2" charset="0"/>
                <a:ea typeface="+mn-ea"/>
                <a:cs typeface="Arial" panose="020B0604020202020204" pitchFamily="34" charset="0"/>
              </a:rPr>
              <a:t>Easter Sunday</a:t>
            </a:r>
          </a:p>
        </p:txBody>
      </p:sp>
      <p:sp>
        <p:nvSpPr>
          <p:cNvPr id="8200" name="Rectangle 10"/>
          <p:cNvSpPr>
            <a:spLocks noChangeArrowheads="1"/>
          </p:cNvSpPr>
          <p:nvPr/>
        </p:nvSpPr>
        <p:spPr bwMode="auto">
          <a:xfrm>
            <a:off x="101791" y="1642730"/>
            <a:ext cx="48526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AR DECODE" pitchFamily="2" charset="0"/>
                <a:ea typeface="+mn-ea"/>
                <a:cs typeface="Arial" panose="020B0604020202020204" pitchFamily="34" charset="0"/>
              </a:rPr>
              <a:t>St. Patrick's Day</a:t>
            </a:r>
            <a:endParaRPr kumimoji="0" lang="ru-RU" alt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95000"/>
                  <a:lumOff val="5000"/>
                </a:schemeClr>
              </a:solidFill>
              <a:effectLst/>
              <a:uLnTx/>
              <a:uFillTx/>
              <a:latin typeface="AR DECODE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387" name="Text Box 11"/>
          <p:cNvSpPr txBox="1">
            <a:spLocks noChangeArrowheads="1"/>
          </p:cNvSpPr>
          <p:nvPr/>
        </p:nvSpPr>
        <p:spPr bwMode="auto">
          <a:xfrm>
            <a:off x="5550668" y="1855812"/>
            <a:ext cx="27142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the 17 </a:t>
            </a:r>
            <a:r>
              <a:rPr kumimoji="0" lang="en-US" altLang="ru-RU" sz="32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alt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 March</a:t>
            </a:r>
            <a:endParaRPr kumimoji="0" lang="ru-RU" alt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formal Roman" panose="030604020304060B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7" name="Rectangle 17"/>
          <p:cNvSpPr>
            <a:spLocks noChangeArrowheads="1"/>
          </p:cNvSpPr>
          <p:nvPr/>
        </p:nvSpPr>
        <p:spPr bwMode="auto">
          <a:xfrm>
            <a:off x="181941" y="4966718"/>
            <a:ext cx="43236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 DECODE" pitchFamily="2" charset="0"/>
                <a:ea typeface="+mn-ea"/>
                <a:cs typeface="Arial" panose="020B0604020202020204" pitchFamily="34" charset="0"/>
              </a:rPr>
              <a:t>Christmas Day</a:t>
            </a:r>
            <a:endParaRPr kumimoji="0" lang="ru-RU" altLang="ru-RU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 DECODE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8" name="Rectangle 18"/>
          <p:cNvSpPr>
            <a:spLocks noChangeArrowheads="1"/>
          </p:cNvSpPr>
          <p:nvPr/>
        </p:nvSpPr>
        <p:spPr bwMode="auto">
          <a:xfrm>
            <a:off x="101791" y="5797715"/>
            <a:ext cx="39725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 DECODE" pitchFamily="2" charset="0"/>
                <a:ea typeface="+mn-ea"/>
                <a:cs typeface="Arial" panose="020B0604020202020204" pitchFamily="34" charset="0"/>
              </a:rPr>
              <a:t>Boxing Day</a:t>
            </a:r>
          </a:p>
        </p:txBody>
      </p:sp>
      <p:sp>
        <p:nvSpPr>
          <p:cNvPr id="101395" name="Rectangle 19"/>
          <p:cNvSpPr>
            <a:spLocks noChangeArrowheads="1"/>
          </p:cNvSpPr>
          <p:nvPr/>
        </p:nvSpPr>
        <p:spPr bwMode="auto">
          <a:xfrm>
            <a:off x="4887912" y="3529878"/>
            <a:ext cx="34339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the 31 </a:t>
            </a:r>
            <a:r>
              <a:rPr kumimoji="0" lang="en-US" altLang="ru-RU" sz="32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 of October</a:t>
            </a:r>
          </a:p>
        </p:txBody>
      </p:sp>
      <p:sp>
        <p:nvSpPr>
          <p:cNvPr id="101396" name="Text Box 20"/>
          <p:cNvSpPr txBox="1">
            <a:spLocks noChangeArrowheads="1"/>
          </p:cNvSpPr>
          <p:nvPr/>
        </p:nvSpPr>
        <p:spPr bwMode="auto">
          <a:xfrm>
            <a:off x="5671758" y="4300682"/>
            <a:ext cx="31245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the 5 </a:t>
            </a:r>
            <a:r>
              <a:rPr kumimoji="0" lang="en-US" altLang="ru-RU" sz="32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alt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 November</a:t>
            </a:r>
            <a:endParaRPr kumimoji="0" lang="ru-RU" alt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formal Roman" panose="030604020304060B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397" name="Text Box 21"/>
          <p:cNvSpPr txBox="1">
            <a:spLocks noChangeArrowheads="1"/>
          </p:cNvSpPr>
          <p:nvPr/>
        </p:nvSpPr>
        <p:spPr bwMode="auto">
          <a:xfrm>
            <a:off x="5236480" y="5089828"/>
            <a:ext cx="33425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the 25 </a:t>
            </a:r>
            <a:r>
              <a:rPr kumimoji="0" lang="en-US" altLang="ru-RU" sz="32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alt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 December</a:t>
            </a:r>
            <a:endParaRPr kumimoji="0" lang="ru-RU" alt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formal Roman" panose="030604020304060B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398" name="Text Box 22"/>
          <p:cNvSpPr txBox="1">
            <a:spLocks noChangeArrowheads="1"/>
          </p:cNvSpPr>
          <p:nvPr/>
        </p:nvSpPr>
        <p:spPr bwMode="auto">
          <a:xfrm>
            <a:off x="5330998" y="5819776"/>
            <a:ext cx="33361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the 26 </a:t>
            </a:r>
            <a:r>
              <a:rPr kumimoji="0" lang="en-US" altLang="ru-RU" sz="32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alt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 December</a:t>
            </a:r>
            <a:endParaRPr kumimoji="0" lang="ru-RU" alt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formal Roman" panose="030604020304060B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404" name="Text Box 28"/>
          <p:cNvSpPr txBox="1">
            <a:spLocks noChangeArrowheads="1"/>
          </p:cNvSpPr>
          <p:nvPr/>
        </p:nvSpPr>
        <p:spPr bwMode="auto">
          <a:xfrm>
            <a:off x="3917882" y="2675549"/>
            <a:ext cx="51847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between 22 </a:t>
            </a:r>
            <a:r>
              <a:rPr kumimoji="0" lang="ru-RU" alt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March</a:t>
            </a: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alt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 25</a:t>
            </a:r>
            <a:r>
              <a:rPr kumimoji="0" lang="ru-RU" alt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alt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April</a:t>
            </a: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formal Roman" panose="030604020304060B0204" pitchFamily="66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252536" y="3304724"/>
            <a:ext cx="37048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en-US" altLang="ru-RU" sz="4800" b="1" dirty="0">
                <a:solidFill>
                  <a:schemeClr val="accent1">
                    <a:lumMod val="25000"/>
                  </a:schemeClr>
                </a:solidFill>
                <a:latin typeface="AR DECODE" pitchFamily="2" charset="0"/>
                <a:cs typeface="Arial" panose="020B0604020202020204" pitchFamily="34" charset="0"/>
              </a:rPr>
              <a:t>Halloween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422" y="4084536"/>
            <a:ext cx="56028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ru-RU" sz="4800" b="1" dirty="0">
                <a:solidFill>
                  <a:schemeClr val="accent1">
                    <a:lumMod val="25000"/>
                  </a:schemeClr>
                </a:solidFill>
                <a:latin typeface="AR DECODE" pitchFamily="2" charset="0"/>
                <a:cs typeface="Arial" panose="020B0604020202020204" pitchFamily="34" charset="0"/>
              </a:rPr>
              <a:t>Guy Fawkes` Night</a:t>
            </a:r>
            <a:endParaRPr lang="ru-RU" altLang="ru-RU" sz="4800" b="1" dirty="0">
              <a:solidFill>
                <a:schemeClr val="accent1">
                  <a:lumMod val="25000"/>
                </a:schemeClr>
              </a:solidFill>
              <a:latin typeface="AR DECODE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75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1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1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1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1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1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1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1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1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3" grpId="0"/>
      <p:bldP spid="101387" grpId="0"/>
      <p:bldP spid="10139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033838" cy="30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916113"/>
            <a:ext cx="4105275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644900"/>
            <a:ext cx="3889375" cy="298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Text Box 9"/>
          <p:cNvSpPr txBox="1">
            <a:spLocks noChangeArrowheads="1"/>
          </p:cNvSpPr>
          <p:nvPr/>
        </p:nvSpPr>
        <p:spPr bwMode="auto">
          <a:xfrm>
            <a:off x="3685604" y="260350"/>
            <a:ext cx="41889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Church  Service</a:t>
            </a:r>
            <a:endParaRPr kumimoji="0" lang="ru-RU" alt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218714" y="3313103"/>
            <a:ext cx="230505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Carols – Christmas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Hymns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(often singing to collect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money for charity)</a:t>
            </a:r>
            <a:endParaRPr kumimoji="0" lang="ru-RU" alt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5" name="Text Box 11"/>
          <p:cNvSpPr txBox="1">
            <a:spLocks noChangeArrowheads="1"/>
          </p:cNvSpPr>
          <p:nvPr/>
        </p:nvSpPr>
        <p:spPr bwMode="auto">
          <a:xfrm>
            <a:off x="6588126" y="773113"/>
            <a:ext cx="223361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</a:rPr>
              <a:t>Queen's</a:t>
            </a: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Speech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on television </a:t>
            </a:r>
            <a:r>
              <a:rPr kumimoji="0" lang="en-US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– </a:t>
            </a: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the Queen's  message to the citizens  of the UK.</a:t>
            </a:r>
          </a:p>
        </p:txBody>
      </p:sp>
    </p:spTree>
    <p:extLst>
      <p:ext uri="{BB962C8B-B14F-4D97-AF65-F5344CB8AC3E}">
        <p14:creationId xmlns:p14="http://schemas.microsoft.com/office/powerpoint/2010/main" val="389271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9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09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09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15888"/>
            <a:ext cx="475297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221163"/>
            <a:ext cx="3313112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Text Box 9"/>
          <p:cNvSpPr txBox="1">
            <a:spLocks noChangeArrowheads="1"/>
          </p:cNvSpPr>
          <p:nvPr/>
        </p:nvSpPr>
        <p:spPr bwMode="auto">
          <a:xfrm>
            <a:off x="0" y="188913"/>
            <a:ext cx="34925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Christmas Dinner with traditional Christmas dishes…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3313112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235" name="Text Box 11"/>
          <p:cNvSpPr txBox="1">
            <a:spLocks noChangeArrowheads="1"/>
          </p:cNvSpPr>
          <p:nvPr/>
        </p:nvSpPr>
        <p:spPr bwMode="auto">
          <a:xfrm>
            <a:off x="179388" y="1402090"/>
            <a:ext cx="27446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…roast turkey</a:t>
            </a:r>
            <a:endParaRPr kumimoji="0" lang="ru-RU" alt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236" name="Text Box 12"/>
          <p:cNvSpPr txBox="1">
            <a:spLocks noChangeArrowheads="1"/>
          </p:cNvSpPr>
          <p:nvPr/>
        </p:nvSpPr>
        <p:spPr bwMode="auto">
          <a:xfrm>
            <a:off x="154264" y="4941888"/>
            <a:ext cx="20441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…Christmas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pudding</a:t>
            </a:r>
            <a:endParaRPr kumimoji="0" lang="ru-RU" alt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92" name="Picture 14" descr="Delicious-Christmas-cak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221163"/>
            <a:ext cx="32035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39" name="Text Box 15"/>
          <p:cNvSpPr txBox="1">
            <a:spLocks noChangeArrowheads="1"/>
          </p:cNvSpPr>
          <p:nvPr/>
        </p:nvSpPr>
        <p:spPr bwMode="auto">
          <a:xfrm>
            <a:off x="4012653" y="3532982"/>
            <a:ext cx="38555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… Christmas cake</a:t>
            </a:r>
            <a:endParaRPr kumimoji="0" lang="ru-RU" alt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84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8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8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8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82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Christmas Border Of Holly, Ivy, Mistletoe And Cedar Cypress 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3504">
            <a:off x="5331069" y="3012262"/>
            <a:ext cx="3090863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304" name="Text Box 8"/>
          <p:cNvSpPr txBox="1">
            <a:spLocks noChangeArrowheads="1"/>
          </p:cNvSpPr>
          <p:nvPr/>
        </p:nvSpPr>
        <p:spPr bwMode="auto">
          <a:xfrm>
            <a:off x="5893145" y="548680"/>
            <a:ext cx="269875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Christmas Holly (Mistletoe)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Wreath</a:t>
            </a:r>
            <a:endParaRPr kumimoji="0" lang="ru-RU" alt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1307" name="Text Box 11"/>
          <p:cNvSpPr txBox="1">
            <a:spLocks noChangeArrowheads="1"/>
          </p:cNvSpPr>
          <p:nvPr/>
        </p:nvSpPr>
        <p:spPr bwMode="auto">
          <a:xfrm>
            <a:off x="0" y="6400800"/>
            <a:ext cx="4992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Outdoor Christmas Decorations</a:t>
            </a:r>
            <a:endParaRPr kumimoji="0" lang="ru-RU" altLang="ru-RU" sz="24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437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844800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1311" name="Rectangle 15"/>
          <p:cNvSpPr>
            <a:spLocks noChangeArrowheads="1"/>
          </p:cNvSpPr>
          <p:nvPr/>
        </p:nvSpPr>
        <p:spPr bwMode="auto">
          <a:xfrm>
            <a:off x="3024188" y="0"/>
            <a:ext cx="273685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a Fir Tree (Christmas Tree)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decorated with colored balls and lights.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You can find the presents under the tree.</a:t>
            </a:r>
            <a:endParaRPr kumimoji="0" lang="ru-RU" alt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439" name="Picture 19" descr="Christmas Work At Home Da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73463"/>
            <a:ext cx="38163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12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11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11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11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11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11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11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>
            <a:spLocks noChangeArrowheads="1"/>
          </p:cNvSpPr>
          <p:nvPr/>
        </p:nvSpPr>
        <p:spPr bwMode="auto">
          <a:xfrm>
            <a:off x="1708150" y="5554663"/>
            <a:ext cx="184150" cy="579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3200" b="1" i="0" u="none" strike="noStrike" kern="1200" cap="none" spc="0" normalizeH="0" baseline="0" noProof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07" name="Rectangle 9"/>
          <p:cNvSpPr>
            <a:spLocks noChangeArrowheads="1"/>
          </p:cNvSpPr>
          <p:nvPr/>
        </p:nvSpPr>
        <p:spPr bwMode="auto">
          <a:xfrm>
            <a:off x="3924300" y="5445125"/>
            <a:ext cx="71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       </a:t>
            </a:r>
            <a:endParaRPr kumimoji="0" lang="en-US" altLang="ru-RU" sz="4000" b="1" i="0" u="none" strike="noStrike" kern="1200" cap="none" spc="0" normalizeH="0" baseline="0" noProof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508" name="Picture 10" descr="1294050443_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56" name="Text Box 12"/>
          <p:cNvSpPr txBox="1">
            <a:spLocks noChangeArrowheads="1"/>
          </p:cNvSpPr>
          <p:nvPr/>
        </p:nvSpPr>
        <p:spPr bwMode="auto">
          <a:xfrm>
            <a:off x="2339975" y="188913"/>
            <a:ext cx="52435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Happy New Year!</a:t>
            </a:r>
            <a:endParaRPr kumimoji="0" lang="ru-RU" altLang="ru-RU" sz="4400" b="1" i="0" u="none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3357" name="Rectangle 13"/>
          <p:cNvSpPr>
            <a:spLocks noChangeArrowheads="1"/>
          </p:cNvSpPr>
          <p:nvPr/>
        </p:nvSpPr>
        <p:spPr bwMode="auto">
          <a:xfrm>
            <a:off x="0" y="0"/>
            <a:ext cx="9144000" cy="7786747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1. There is a lot of dancing, eating and </a:t>
            </a:r>
            <a:r>
              <a:rPr kumimoji="0" lang="en-US" altLang="ru-RU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fireworks</a:t>
            </a:r>
            <a:r>
              <a:rPr kumimoji="0" lang="en-US" altLang="ru-RU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. Before the holiday people write the </a:t>
            </a:r>
            <a:r>
              <a:rPr kumimoji="0" lang="en-US" altLang="ru-RU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«resolutions»</a:t>
            </a:r>
            <a:r>
              <a:rPr kumimoji="0" lang="en-US" altLang="ru-RU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(the list of the things should be made next year). On this day people usually visit their friends.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In Scotland they bring </a:t>
            </a:r>
            <a:r>
              <a:rPr kumimoji="0" lang="en-US" altLang="ru-RU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a piece of coal</a:t>
            </a:r>
            <a:r>
              <a:rPr kumimoji="0" lang="en-US" altLang="ru-RU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for good luck. </a:t>
            </a:r>
            <a:endParaRPr kumimoji="0" lang="ru-RU" altLang="ru-RU" sz="440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440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26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313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13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6" grpId="0"/>
      <p:bldP spid="31335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11" descr="21196-sparkling-christmas-tree-2880x1800-holiday-wallpaper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483" name="Picture 16" descr="Christmas Wallpapers, Christmas Backgrounds, Christmas Images - Page 531 - Desktop Nex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37" name="Rectangle 17"/>
          <p:cNvSpPr>
            <a:spLocks noChangeArrowheads="1"/>
          </p:cNvSpPr>
          <p:nvPr/>
        </p:nvSpPr>
        <p:spPr bwMode="auto">
          <a:xfrm>
            <a:off x="250825" y="188913"/>
            <a:ext cx="6408738" cy="521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rlow Solid Italic" panose="04030604020F02020D02" pitchFamily="82" charset="0"/>
                <a:ea typeface="+mn-ea"/>
                <a:cs typeface="Arial" panose="020B0604020202020204" pitchFamily="34" charset="0"/>
              </a:rPr>
              <a:t>We are glad and very gay.</a:t>
            </a:r>
            <a:endParaRPr kumimoji="0" lang="ru-RU" altLang="ru-RU" sz="4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rlow Solid Italic" panose="04030604020F02020D02" pitchFamily="82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rlow Solid Italic" panose="04030604020F02020D02" pitchFamily="82" charset="0"/>
                <a:ea typeface="+mn-ea"/>
                <a:cs typeface="Arial" panose="020B0604020202020204" pitchFamily="34" charset="0"/>
              </a:rPr>
              <a:t>   We all dance and sing and say:</a:t>
            </a:r>
            <a:endParaRPr kumimoji="0" lang="ru-RU" altLang="ru-RU" sz="4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rlow Solid Italic" panose="04030604020F02020D02" pitchFamily="82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rlow Solid Italic" panose="04030604020F02020D02" pitchFamily="82" charset="0"/>
                <a:ea typeface="+mn-ea"/>
                <a:cs typeface="Arial" panose="020B0604020202020204" pitchFamily="34" charset="0"/>
              </a:rPr>
              <a:t> «Merry, merry, Christmas\New Year's Day!»</a:t>
            </a:r>
          </a:p>
        </p:txBody>
      </p:sp>
      <p:pic>
        <p:nvPicPr>
          <p:cNvPr id="312338" name="Picture 18" descr="ny_377-c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39" name="Rectangle 19"/>
          <p:cNvSpPr>
            <a:spLocks noChangeArrowheads="1"/>
          </p:cNvSpPr>
          <p:nvPr/>
        </p:nvSpPr>
        <p:spPr bwMode="auto">
          <a:xfrm>
            <a:off x="0" y="58847"/>
            <a:ext cx="9144000" cy="6740307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2. For more British families, this holiday is the most important festival of the year. It combines the celebration 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the birth of Christ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and the traditional festivities of winter.   On the Sunday before churches hold 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carol services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. Carol singers can be heard on the street as they collect 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money for charity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. People decorate their houses with 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a holly wreath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and put 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a fir tree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.  Children find presents in their 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stockings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076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12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12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123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37" grpId="0"/>
      <p:bldP spid="3123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6" descr="Обои ночь, широкоформатные, ночь, широкоформатные обои, обои для рабочего стола, скачать обои, обои бесплатно - Страница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85" name="Rectangle 17"/>
          <p:cNvSpPr>
            <a:spLocks noChangeArrowheads="1"/>
          </p:cNvSpPr>
          <p:nvPr/>
        </p:nvSpPr>
        <p:spPr bwMode="auto">
          <a:xfrm>
            <a:off x="250825" y="333375"/>
            <a:ext cx="83534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600" b="0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GungsuhChe" pitchFamily="49" charset="-127"/>
                <a:ea typeface="+mn-ea"/>
                <a:cs typeface="Arial" panose="020B0604020202020204" pitchFamily="34" charset="0"/>
              </a:rPr>
              <a:t>Five little pumpkins sitting on a gate.</a:t>
            </a:r>
          </a:p>
        </p:txBody>
      </p:sp>
      <p:sp>
        <p:nvSpPr>
          <p:cNvPr id="314386" name="Rectangle 18"/>
          <p:cNvSpPr>
            <a:spLocks noChangeArrowheads="1"/>
          </p:cNvSpPr>
          <p:nvPr/>
        </p:nvSpPr>
        <p:spPr bwMode="auto">
          <a:xfrm>
            <a:off x="0" y="5445125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GungsuhChe" pitchFamily="49" charset="-127"/>
                <a:ea typeface="+mn-ea"/>
                <a:cs typeface="Arial" panose="020B0604020202020204" pitchFamily="34" charset="0"/>
              </a:rPr>
              <a:t>The first one said: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GungsuhChe" pitchFamily="49" charset="-127"/>
                <a:ea typeface="+mn-ea"/>
                <a:cs typeface="Arial" panose="020B0604020202020204" pitchFamily="34" charset="0"/>
              </a:rPr>
              <a:t>«It’s getting late! »</a:t>
            </a: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ngsuhChe" pitchFamily="49" charset="-127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14387" name="Picture 19" descr="Trick Or Treat Candy Bag Ideas - Viewing Gall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88" name="Rectangle 20"/>
          <p:cNvSpPr>
            <a:spLocks noChangeArrowheads="1"/>
          </p:cNvSpPr>
          <p:nvPr/>
        </p:nvSpPr>
        <p:spPr bwMode="auto">
          <a:xfrm>
            <a:off x="0" y="452477"/>
            <a:ext cx="9143999" cy="6186309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3. This holiday means 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«holy evening».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 At parties people dress up in 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strange costumes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 and pretend they are 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witches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. People make up 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lamps of pumpkins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 and other vegetables.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Some children  dress in white sheets, knock on doors  and ask if you would like a 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«trick or treat».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 If you give them some money or some sweets, a 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«treat»,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 they go away. If not, they play a 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«trick»</a:t>
            </a:r>
            <a:r>
              <a:rPr kumimoji="0" lang="en-US" alt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 on you, such as making a lot of noise or splashing water in your face!</a:t>
            </a:r>
            <a:endParaRPr kumimoji="0" lang="ru-RU" altLang="ru-RU" sz="360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pitchFamily="34" charset="-128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pitchFamily="34" charset="-128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7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14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14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3000" fill="hold"/>
                                        <p:tgtEl>
                                          <p:spTgt spid="314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3000" fill="hold"/>
                                        <p:tgtEl>
                                          <p:spTgt spid="314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314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314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3000" fill="hold"/>
                                        <p:tgtEl>
                                          <p:spTgt spid="314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314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38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2" descr="Easter bunny on meadow with basket and eggs из Kzenon, Роялти-фри стоковое фото #61324790 на Fotolia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481" name="Picture 4" descr="http://otvetin.ru/uploads/posts/2010-08/1282316787_eost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0"/>
            <a:ext cx="2071687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8482" name="Rectangle 18"/>
          <p:cNvSpPr>
            <a:spLocks noChangeArrowheads="1"/>
          </p:cNvSpPr>
          <p:nvPr/>
        </p:nvSpPr>
        <p:spPr bwMode="auto">
          <a:xfrm>
            <a:off x="0" y="-4654"/>
            <a:ext cx="9144000" cy="67403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3200" dirty="0">
                <a:solidFill>
                  <a:srgbClr val="000000"/>
                </a:solidFill>
                <a:latin typeface="Arial Unicode MS" pitchFamily="34" charset="-128"/>
              </a:rPr>
              <a:t>4</a:t>
            </a:r>
            <a:r>
              <a:rPr kumimoji="0" lang="en-US" alt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.  </a:t>
            </a:r>
            <a:r>
              <a:rPr kumimoji="0" lang="en-US" alt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Christians celebrate </a:t>
            </a:r>
            <a:r>
              <a:rPr kumimoji="0" lang="en-US" alt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the</a:t>
            </a:r>
            <a:r>
              <a:rPr kumimoji="0" lang="en-US" altLang="ru-RU" sz="40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resurrection of Jesus Christ. </a:t>
            </a:r>
            <a:r>
              <a:rPr kumimoji="0" lang="en-US" alt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This holiday is celebrated on </a:t>
            </a:r>
            <a:r>
              <a:rPr kumimoji="0" lang="en-US" alt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the first Sunday after the first full moon in spring</a:t>
            </a:r>
            <a:r>
              <a:rPr kumimoji="0" lang="en-US" alt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. That’s why it’s on a different date each year. </a:t>
            </a:r>
            <a:endParaRPr kumimoji="0" lang="ru-RU" altLang="ru-RU" sz="400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pitchFamily="34" charset="-12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People </a:t>
            </a:r>
            <a:r>
              <a:rPr kumimoji="0" lang="en-GB" alt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dye eggs</a:t>
            </a:r>
            <a:r>
              <a:rPr kumimoji="0" lang="en-GB" alt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 in various colours.  </a:t>
            </a:r>
            <a:r>
              <a:rPr kumimoji="0" lang="en-US" alt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alt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Bunnies, chicks, lambs and flowers</a:t>
            </a:r>
            <a:r>
              <a:rPr kumimoji="0" lang="en-US" alt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 are associated with it because they are born in the spring. </a:t>
            </a:r>
            <a:endParaRPr kumimoji="0" lang="ru-RU" altLang="ru-RU" sz="400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pitchFamily="34" charset="-12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Egg rolling game</a:t>
            </a:r>
            <a:r>
              <a:rPr kumimoji="0" lang="en-US" alt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anose="020B0604020202020204" pitchFamily="34" charset="0"/>
              </a:rPr>
              <a:t> is very popular in Wales.</a:t>
            </a:r>
            <a:r>
              <a:rPr kumimoji="0" lang="en-US" alt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     </a:t>
            </a:r>
            <a:endParaRPr kumimoji="0" lang="ru-RU" altLang="ru-RU" sz="400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14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18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84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8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4" name="Text Box 4"/>
          <p:cNvSpPr txBox="1">
            <a:spLocks noChangeArrowheads="1"/>
          </p:cNvSpPr>
          <p:nvPr/>
        </p:nvSpPr>
        <p:spPr bwMode="auto">
          <a:xfrm>
            <a:off x="395288" y="2205038"/>
            <a:ext cx="8418512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Thank you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for your attention.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Good Luck!</a:t>
            </a:r>
            <a:endParaRPr kumimoji="0" lang="ru-RU" altLang="ru-RU" sz="6000" b="1" i="0" u="none" strike="noStrike" kern="120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38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22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322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22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633363"/>
            <a:ext cx="4572000" cy="55912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750"/>
              </a:spcAft>
            </a:pP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Now let’s read and translate some new words you’ll meet in the texts: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Wealth -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благополучие</a:t>
            </a:r>
          </a:p>
          <a:p>
            <a:pPr>
              <a:spcAft>
                <a:spcPts val="750"/>
              </a:spcAft>
            </a:pP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A piece of coal –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кусок угля</a:t>
            </a:r>
          </a:p>
          <a:p>
            <a:pPr>
              <a:spcAft>
                <a:spcPts val="750"/>
              </a:spcAft>
            </a:pP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A firework -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фейерверк</a:t>
            </a:r>
          </a:p>
          <a:p>
            <a:pPr>
              <a:spcAft>
                <a:spcPts val="750"/>
              </a:spcAft>
            </a:pP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New Year Resolutions –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новогодние обещания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Sigh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подписать </a:t>
            </a: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Shamrock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трилистник </a:t>
            </a: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bun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булочка</a:t>
            </a: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bunny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кролик</a:t>
            </a: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ghost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привидение</a:t>
            </a: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Jack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lantern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фонарь из тыквы</a:t>
            </a: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GB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Commemorate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почтить память</a:t>
            </a: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GB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Gunpowder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порох</a:t>
            </a: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GB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plot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заговор</a:t>
            </a: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chimney -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камин </a:t>
            </a:r>
          </a:p>
          <a:p>
            <a:pPr>
              <a:spcAft>
                <a:spcPts val="0"/>
              </a:spcAft>
            </a:pP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A mistletoe wreath -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венок омелы</a:t>
            </a:r>
          </a:p>
        </p:txBody>
      </p:sp>
    </p:spTree>
    <p:extLst>
      <p:ext uri="{BB962C8B-B14F-4D97-AF65-F5344CB8AC3E}">
        <p14:creationId xmlns:p14="http://schemas.microsoft.com/office/powerpoint/2010/main" val="1709641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new_yaer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3600400" cy="4320480"/>
          </a:xfrm>
          <a:prstGeom prst="rect">
            <a:avLst/>
          </a:prstGeom>
          <a:noFill/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4067944" y="374820"/>
            <a:ext cx="4680769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sz="6000" b="1" u="sng" dirty="0">
                <a:solidFill>
                  <a:srgbClr val="002060"/>
                </a:solidFill>
                <a:latin typeface="Comic Sans MS" pitchFamily="66" charset="0"/>
              </a:rPr>
              <a:t>New </a:t>
            </a:r>
            <a:r>
              <a:rPr lang="en-US" sz="6000" b="1" u="sng" dirty="0" smtClean="0">
                <a:solidFill>
                  <a:srgbClr val="002060"/>
                </a:solidFill>
                <a:latin typeface="Comic Sans MS" pitchFamily="66" charset="0"/>
              </a:rPr>
              <a:t>Year</a:t>
            </a:r>
            <a:endParaRPr lang="ru-RU" sz="6000" b="1" u="sng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New 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Year’s Eve all British celebrate on the 31st of December. Most people see with friends and relatives. </a:t>
            </a:r>
          </a:p>
          <a:p>
            <a:pPr algn="ctr"/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At midnight they  sings New Year songs and wishes a happy New Year.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700"/>
                            </p:stCondLst>
                            <p:childTnLst>
                              <p:par>
                                <p:cTn id="2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7772400" cy="1081088"/>
          </a:xfrm>
        </p:spPr>
        <p:txBody>
          <a:bodyPr/>
          <a:lstStyle/>
          <a:p>
            <a:pPr algn="ctr" eaLnBrk="1" hangingPunct="1"/>
            <a:r>
              <a:rPr lang="en-US" altLang="ru-RU" sz="4000" smtClean="0"/>
              <a:t>New Year</a:t>
            </a:r>
            <a:br>
              <a:rPr lang="en-US" altLang="ru-RU" sz="4000" smtClean="0"/>
            </a:br>
            <a:endParaRPr lang="ru-RU" altLang="ru-RU" sz="4000" smtClean="0"/>
          </a:p>
        </p:txBody>
      </p:sp>
      <p:sp>
        <p:nvSpPr>
          <p:cNvPr id="614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8207375" cy="5187950"/>
          </a:xfrm>
        </p:spPr>
        <p:txBody>
          <a:bodyPr/>
          <a:lstStyle/>
          <a:p>
            <a:pPr eaLnBrk="1" hangingPunct="1"/>
            <a:r>
              <a:rPr lang="en-US" altLang="ru-RU" smtClean="0"/>
              <a:t>Every year the people of Norway give the city of London a present – a big Christmas tree</a:t>
            </a:r>
          </a:p>
          <a:p>
            <a:pPr eaLnBrk="1" hangingPunct="1"/>
            <a:r>
              <a:rPr lang="en-US" altLang="ru-RU" smtClean="0"/>
              <a:t>Some people make New Year Resolutions</a:t>
            </a:r>
            <a:r>
              <a:rPr lang="ru-RU" altLang="ru-RU" smtClean="0"/>
              <a:t>:</a:t>
            </a:r>
          </a:p>
          <a:p>
            <a:pPr algn="ctr" eaLnBrk="1" hangingPunct="1">
              <a:buFont typeface="Wingdings" panose="05000000000000000000" pitchFamily="2" charset="2"/>
              <a:buChar char="ü"/>
            </a:pPr>
            <a:r>
              <a:rPr lang="en-US" altLang="ru-RU" sz="2400" i="1" smtClean="0"/>
              <a:t>I'll get up early every morning next year.</a:t>
            </a:r>
          </a:p>
          <a:p>
            <a:pPr algn="ctr" eaLnBrk="1" hangingPunct="1">
              <a:buFont typeface="Wingdings" panose="05000000000000000000" pitchFamily="2" charset="2"/>
              <a:buChar char="ü"/>
            </a:pPr>
            <a:r>
              <a:rPr lang="en-US" altLang="ru-RU" sz="2400" i="1" smtClean="0"/>
              <a:t>I'll clean, my shoes every day.</a:t>
            </a:r>
            <a:endParaRPr lang="ru-RU" altLang="ru-RU" sz="2400" i="1" smtClean="0"/>
          </a:p>
          <a:p>
            <a:pPr eaLnBrk="1" hangingPunct="1"/>
            <a:endParaRPr lang="ru-RU" altLang="ru-RU" smtClean="0"/>
          </a:p>
        </p:txBody>
      </p:sp>
      <p:pic>
        <p:nvPicPr>
          <p:cNvPr id="6148" name="Picture 10" descr="i-uk_londoneyenewyear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686300"/>
            <a:ext cx="2592387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3" descr="new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72000"/>
            <a:ext cx="2106612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43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476375" y="0"/>
            <a:ext cx="637866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 DECODE" pitchFamily="2" charset="0"/>
                <a:ea typeface="+mn-ea"/>
                <a:cs typeface="Arial" panose="020B0604020202020204" pitchFamily="34" charset="0"/>
              </a:rPr>
              <a:t>New Year´ symbols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6948488" y="2276475"/>
            <a:ext cx="1438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000" b="1" i="0" u="none" strike="noStrike" kern="1200" cap="none" spc="0" normalizeH="0" baseline="0" noProof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 DECODE" pitchFamily="2" charset="0"/>
                <a:ea typeface="+mn-ea"/>
                <a:cs typeface="Arial" panose="020B0604020202020204" pitchFamily="34" charset="0"/>
              </a:rPr>
              <a:t>fireworks</a:t>
            </a:r>
            <a:endParaRPr kumimoji="0" lang="ru-RU" altLang="ru-RU" sz="4000" b="1" i="0" u="none" strike="noStrike" kern="1200" cap="none" spc="0" normalizeH="0" baseline="0" noProof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 DECODE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2786062" cy="257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0" y="981075"/>
            <a:ext cx="34321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 DECODE" pitchFamily="2" charset="0"/>
                <a:ea typeface="+mn-ea"/>
                <a:cs typeface="Arial" panose="020B0604020202020204" pitchFamily="34" charset="0"/>
              </a:rPr>
              <a:t>First Footing in  Scotland</a:t>
            </a:r>
            <a:endParaRPr kumimoji="0" lang="ru-RU" altLang="ru-RU" sz="3200" b="1" i="0" u="none" strike="noStrike" kern="1200" cap="none" spc="0" normalizeH="0" baseline="0" noProof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 DECODE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4457" name="Rectangle 9"/>
          <p:cNvSpPr>
            <a:spLocks noChangeArrowheads="1"/>
          </p:cNvSpPr>
          <p:nvPr/>
        </p:nvSpPr>
        <p:spPr bwMode="auto">
          <a:xfrm>
            <a:off x="179388" y="4437063"/>
            <a:ext cx="4105275" cy="207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- the first visitor who comes into a house in the New Year morning. To bring good the First Footing  must be a dark-haired man. He carries three things: a piece of coal to wish warmth, a piece of bread to wish food, and a silver coin to wish wealth. </a:t>
            </a:r>
            <a:endParaRPr kumimoji="0" lang="ru-RU" altLang="ru-RU" sz="1600" b="0" i="0" u="none" strike="noStrike" kern="1200" cap="none" spc="0" normalizeH="0" baseline="0" noProof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2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933825"/>
            <a:ext cx="3887787" cy="273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60" name="Text Box 12"/>
          <p:cNvSpPr txBox="1">
            <a:spLocks noChangeArrowheads="1"/>
          </p:cNvSpPr>
          <p:nvPr/>
        </p:nvSpPr>
        <p:spPr bwMode="auto">
          <a:xfrm>
            <a:off x="3923928" y="3166269"/>
            <a:ext cx="32813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 DECODE" pitchFamily="2" charset="0"/>
                <a:ea typeface="+mn-ea"/>
                <a:cs typeface="Arial" panose="020B0604020202020204" pitchFamily="34" charset="0"/>
              </a:rPr>
              <a:t>New Year's  Resolutions</a:t>
            </a:r>
          </a:p>
        </p:txBody>
      </p:sp>
    </p:spTree>
    <p:extLst>
      <p:ext uri="{BB962C8B-B14F-4D97-AF65-F5344CB8AC3E}">
        <p14:creationId xmlns:p14="http://schemas.microsoft.com/office/powerpoint/2010/main" val="303451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04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04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3" grpId="0"/>
      <p:bldP spid="1044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60649"/>
            <a:ext cx="8893175" cy="633700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ru-RU" sz="4400" dirty="0" smtClean="0"/>
              <a:t>New Year</a:t>
            </a:r>
          </a:p>
          <a:p>
            <a:pPr eaLnBrk="1" hangingPunct="1"/>
            <a:r>
              <a:rPr lang="en-US" altLang="ru-RU" dirty="0" smtClean="0"/>
              <a:t>The most common type of celebration is a New Year party</a:t>
            </a:r>
          </a:p>
        </p:txBody>
      </p:sp>
      <p:pic>
        <p:nvPicPr>
          <p:cNvPr id="5124" name="Picture 4" descr="new y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2420888"/>
            <a:ext cx="374511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new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164" y="2780928"/>
            <a:ext cx="3996284" cy="381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65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valentin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19" y="15633"/>
            <a:ext cx="3491881" cy="3072471"/>
          </a:xfrm>
          <a:prstGeom prst="rect">
            <a:avLst/>
          </a:prstGeom>
          <a:noFill/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51520" y="260648"/>
            <a:ext cx="4499991" cy="61247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CC0000"/>
                </a:solidFill>
                <a:latin typeface="Comic Sans MS" pitchFamily="66" charset="0"/>
              </a:rPr>
              <a:t>St. Valentine’s day</a:t>
            </a:r>
            <a:endParaRPr lang="ru-RU" sz="3200" b="1" dirty="0">
              <a:solidFill>
                <a:srgbClr val="CC0000"/>
              </a:solidFill>
              <a:latin typeface="Comic Sans MS" pitchFamily="66" charset="0"/>
            </a:endParaRPr>
          </a:p>
          <a:p>
            <a:pPr algn="ctr"/>
            <a:r>
              <a:rPr lang="en-US" sz="3200" b="1" dirty="0">
                <a:solidFill>
                  <a:srgbClr val="0000CC"/>
                </a:solidFill>
                <a:latin typeface="Comic Sans MS" pitchFamily="66" charset="0"/>
              </a:rPr>
              <a:t>On the 14th of February there is St. Valentine’s Day. People send Valentine’s cards to someone they love. Usually they don’t sing them – you must guess who sent cards to you</a:t>
            </a:r>
            <a:r>
              <a:rPr lang="en-US" sz="3200" b="1" dirty="0" smtClean="0">
                <a:solidFill>
                  <a:srgbClr val="0000CC"/>
                </a:solidFill>
                <a:latin typeface="Comic Sans MS" pitchFamily="66" charset="0"/>
              </a:rPr>
              <a:t>.</a:t>
            </a:r>
            <a:endParaRPr lang="ru-RU" sz="3200" b="1" dirty="0" smtClean="0">
              <a:solidFill>
                <a:srgbClr val="0000CC"/>
              </a:solidFill>
              <a:latin typeface="Comic Sans MS" pitchFamily="66" charset="0"/>
            </a:endParaRPr>
          </a:p>
          <a:p>
            <a:pPr algn="ctr"/>
            <a:r>
              <a:rPr lang="en-US" sz="4000" dirty="0" smtClean="0">
                <a:solidFill>
                  <a:srgbClr val="0000CC"/>
                </a:solidFill>
              </a:rPr>
              <a:t> </a:t>
            </a:r>
            <a:endParaRPr lang="en-US" sz="4000" dirty="0">
              <a:solidFill>
                <a:srgbClr val="0000CC"/>
              </a:solidFill>
            </a:endParaRPr>
          </a:p>
        </p:txBody>
      </p:sp>
      <p:pic>
        <p:nvPicPr>
          <p:cNvPr id="5128" name="Picture 8" descr="prod_713_33222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323025"/>
            <a:ext cx="2686050" cy="2676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328988"/>
            <a:ext cx="6551613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8913"/>
            <a:ext cx="276225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4967288" y="2636838"/>
            <a:ext cx="402907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panose="020B0604020202020204" pitchFamily="34" charset="0"/>
              </a:rPr>
              <a:t>sweet hearts</a:t>
            </a:r>
            <a:endParaRPr kumimoji="0" lang="ru-RU" altLang="ru-RU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adley Hand ITC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88925"/>
            <a:ext cx="313213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80" name="Text Box 8"/>
          <p:cNvSpPr txBox="1">
            <a:spLocks noChangeArrowheads="1"/>
          </p:cNvSpPr>
          <p:nvPr/>
        </p:nvSpPr>
        <p:spPr bwMode="auto">
          <a:xfrm>
            <a:off x="3276600" y="476250"/>
            <a:ext cx="295275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panose="020B0604020202020204" pitchFamily="34" charset="0"/>
              </a:rPr>
              <a:t>St. Valentine's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panose="020B0604020202020204" pitchFamily="34" charset="0"/>
              </a:rPr>
              <a:t> cards without a sigh (or with the sigh </a:t>
            </a:r>
            <a:r>
              <a:rPr kumimoji="0" lang="ru-RU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lang="en-US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panose="020B0604020202020204" pitchFamily="34" charset="0"/>
              </a:rPr>
              <a:t>Your Valentine</a:t>
            </a:r>
            <a:r>
              <a:rPr kumimoji="0" lang="ru-RU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panose="020B0604020202020204" pitchFamily="34" charset="0"/>
              </a:rPr>
              <a:t>»</a:t>
            </a:r>
            <a:r>
              <a:rPr kumimoji="0" lang="en-US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radley Hand ITC" pitchFamily="66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567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8" grpId="0"/>
      <p:bldP spid="105480" grpId="0"/>
    </p:bld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Салют">
  <a:themeElements>
    <a:clrScheme name="Салют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Салют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Салют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Салют">
  <a:themeElements>
    <a:clrScheme name="Салют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Салют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алют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934</TotalTime>
  <Words>1125</Words>
  <Application>Microsoft Office PowerPoint</Application>
  <PresentationFormat>Экран (4:3)</PresentationFormat>
  <Paragraphs>137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27</vt:i4>
      </vt:variant>
    </vt:vector>
  </HeadingPairs>
  <TitlesOfParts>
    <vt:vector size="51" baseType="lpstr">
      <vt:lpstr>AR DECODE</vt:lpstr>
      <vt:lpstr>Arial</vt:lpstr>
      <vt:lpstr>Arial Black</vt:lpstr>
      <vt:lpstr>Arial Unicode MS</vt:lpstr>
      <vt:lpstr>Bradley Hand ITC</vt:lpstr>
      <vt:lpstr>Calibri</vt:lpstr>
      <vt:lpstr>Calibri Light</vt:lpstr>
      <vt:lpstr>Comic Sans MS</vt:lpstr>
      <vt:lpstr>Freestyle Script</vt:lpstr>
      <vt:lpstr>GungsuhChe</vt:lpstr>
      <vt:lpstr>Harlow Solid Italic</vt:lpstr>
      <vt:lpstr>Informal Roman</vt:lpstr>
      <vt:lpstr>Monotype Corsiva</vt:lpstr>
      <vt:lpstr>Rockwell Extra Bold</vt:lpstr>
      <vt:lpstr>Showcard Gothic</vt:lpstr>
      <vt:lpstr>Stencil</vt:lpstr>
      <vt:lpstr>Tahoma</vt:lpstr>
      <vt:lpstr>Times New Roman</vt:lpstr>
      <vt:lpstr>Wingdings</vt:lpstr>
      <vt:lpstr>Ретро</vt:lpstr>
      <vt:lpstr>Салют</vt:lpstr>
      <vt:lpstr>1_Оформление по умолчанию</vt:lpstr>
      <vt:lpstr>Оформление по умолчанию</vt:lpstr>
      <vt:lpstr>1_Салют</vt:lpstr>
      <vt:lpstr>BRITISH HOLIDAYS -  - customs and traditions</vt:lpstr>
      <vt:lpstr>Презентация PowerPoint</vt:lpstr>
      <vt:lpstr>Презентация PowerPoint</vt:lpstr>
      <vt:lpstr>Презентация PowerPoint</vt:lpstr>
      <vt:lpstr>New Year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HALLOWEEN</vt:lpstr>
      <vt:lpstr>Презентация PowerPoint</vt:lpstr>
      <vt:lpstr>GUY FAWKES NIGHT— NOVEMBER 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Казанка</dc:creator>
  <cp:lastModifiedBy>Бельтюкова Инна Сергеевна</cp:lastModifiedBy>
  <cp:revision>41</cp:revision>
  <dcterms:created xsi:type="dcterms:W3CDTF">2008-03-12T12:34:18Z</dcterms:created>
  <dcterms:modified xsi:type="dcterms:W3CDTF">2020-05-13T16:54:12Z</dcterms:modified>
</cp:coreProperties>
</file>