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3" r:id="rId3"/>
    <p:sldId id="270" r:id="rId4"/>
    <p:sldId id="260" r:id="rId5"/>
    <p:sldId id="272" r:id="rId6"/>
    <p:sldId id="259" r:id="rId7"/>
    <p:sldId id="262" r:id="rId8"/>
    <p:sldId id="261" r:id="rId9"/>
    <p:sldId id="265" r:id="rId10"/>
    <p:sldId id="263" r:id="rId11"/>
    <p:sldId id="267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19" autoAdjust="0"/>
  </p:normalViewPr>
  <p:slideViewPr>
    <p:cSldViewPr>
      <p:cViewPr varScale="1">
        <p:scale>
          <a:sx n="103" d="100"/>
          <a:sy n="103" d="100"/>
        </p:scale>
        <p:origin x="124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51448-D1CC-42A0-A0F4-08C9AA1DAD1B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7592D-0588-42C1-8D83-ECEE30EF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7592D-0588-42C1-8D83-ECEE30EF2C1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7592D-0588-42C1-8D83-ECEE30EF2C1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7592D-0588-42C1-8D83-ECEE30EF2C1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7592D-0588-42C1-8D83-ECEE30EF2C1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7592D-0588-42C1-8D83-ECEE30EF2C1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6BE2F-0D8A-41CC-8CD5-6CBBD474FBF6}" type="datetime1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60AF-85E4-4A27-A156-DCDD4AC3E193}" type="datetime1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DCB3E-CF78-4D8A-BC8B-1BDDB0533412}" type="datetime1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0DA8-B2DC-445E-A9F6-2273078F0528}" type="datetime1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69452-2197-425D-8481-EA3F6AD15D71}" type="datetime1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E32B-0962-4666-8D07-9A89DF5D511C}" type="datetime1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7917-0884-4449-88D7-6B59677575D7}" type="datetime1">
              <a:rPr lang="ru-RU" smtClean="0"/>
              <a:t>07.05.2020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8CD5-1917-4D8C-9439-6C2A559EC651}" type="datetime1">
              <a:rPr lang="ru-RU" smtClean="0"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5B12-A59F-45DE-9B8A-D17115776D85}" type="datetime1">
              <a:rPr lang="ru-RU" smtClean="0"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C75D-C224-4A5B-825E-FDAB9631E504}" type="datetime1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9FD28-527A-481B-A6EC-D0C9C767CB51}" type="datetime1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4F64D-1F07-42DB-9DEA-E728C13A02C3}" type="datetime1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av5slom3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8858312" cy="53578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365104"/>
            <a:ext cx="9286908" cy="2492896"/>
          </a:xfrm>
        </p:spPr>
        <p:txBody>
          <a:bodyPr>
            <a:normAutofit/>
          </a:bodyPr>
          <a:lstStyle/>
          <a:p>
            <a:r>
              <a:rPr lang="ru-RU" sz="9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9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9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9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9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96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9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9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-это…</a:t>
            </a:r>
            <a:endParaRPr lang="ru-RU" sz="96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Определите тип подчинения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Кто слишком долго думает о том, чтобы делать добро, тому нет времени быть добрым</a:t>
            </a:r>
          </a:p>
          <a:p>
            <a:pPr algn="ctr">
              <a:buNone/>
            </a:pPr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ПОСЛЕДОВАТЕЛЬНОЕ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age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500306"/>
            <a:ext cx="3429024" cy="43576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Определите тип подчинения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476886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Когда будешь делать кому-нибудь добро, заметь, что во время свершения доброго дела получишь такое же удовольствие, какое получит и тот человек.</a:t>
            </a:r>
          </a:p>
          <a:p>
            <a:pPr algn="ctr">
              <a:buNone/>
            </a:pPr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Комбинированная связь (неоднородное/параллельное  и последовательное подчинение)  </a:t>
            </a:r>
          </a:p>
        </p:txBody>
      </p:sp>
      <p:pic>
        <p:nvPicPr>
          <p:cNvPr id="6" name="Рисунок 5" descr="12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071810"/>
            <a:ext cx="3429024" cy="37861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10780_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Приложение 2.Притча про волков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iRfTmeyUL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302" y="1844824"/>
            <a:ext cx="3226110" cy="30243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Притча о двух волках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9001156" cy="607223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7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Когда-то давно старый индеец открыл своему внуку одну жизненную истину.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-В каждом человеке идет борьба, очень похожая на борьбу двух волков. Один волк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представляет зло — зависть, ревность, сожаление, эгоизм, амбиции, ложь... Другой волк представляет добро — мир, любовь, надежду, истину, доброту, верность...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Маленький индеец, тронутый до глубины души словами деда, на несколько мгновений задумался, а потом спросил: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-А какой волк в конце побеждает?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Старый индеец едва заметно улыбнулся и ответил: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Всегда побеждает тот волк, которого ты кормишь.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/>
          </a:p>
          <a:p>
            <a:pPr>
              <a:lnSpc>
                <a:spcPct val="120000"/>
              </a:lnSpc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u="sng" dirty="0" smtClean="0">
                <a:latin typeface="Times New Roman" pitchFamily="18" charset="0"/>
                <a:cs typeface="Times New Roman" pitchFamily="18" charset="0"/>
              </a:rPr>
              <a:t>Задания: </a:t>
            </a:r>
          </a:p>
          <a:p>
            <a:pPr>
              <a:lnSpc>
                <a:spcPct val="120000"/>
              </a:lnSpc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1. Прочитайте притчу. Определите  тип речи.</a:t>
            </a:r>
          </a:p>
          <a:p>
            <a:pPr>
              <a:lnSpc>
                <a:spcPct val="120000"/>
              </a:lnSpc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2. Определите тему и основную мысль притчи.</a:t>
            </a:r>
          </a:p>
          <a:p>
            <a:pPr>
              <a:lnSpc>
                <a:spcPct val="120000"/>
              </a:lnSpc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3. Найдите слово, в котором правописание НН определяется правилом </a:t>
            </a:r>
          </a:p>
          <a:p>
            <a:pPr>
              <a:lnSpc>
                <a:spcPct val="120000"/>
              </a:lnSpc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«В суффиксе -ЕНН-/ОНН -отымённых прилагательных пишется два Н (НН)».</a:t>
            </a:r>
          </a:p>
          <a:p>
            <a:pPr>
              <a:lnSpc>
                <a:spcPct val="120000"/>
              </a:lnSpc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4. Замените словосочетание </a:t>
            </a:r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«жизненную истину», 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построенное на основе согласования, синонимичным словосочетанием со связью </a:t>
            </a:r>
            <a:r>
              <a:rPr lang="ru-RU" sz="7200" b="1" u="sng" dirty="0" smtClean="0"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5. Укажите предложение, в котором средством выразительности речи является фразеологизм.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6. Найдите СПП с придаточным определительным.</a:t>
            </a:r>
            <a:endParaRPr lang="ru-RU" sz="7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Творческая работа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 составить СПП с разными видами придаточных на тему : 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«Доброта-это...» 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>
            <a:normAutofit fontScale="92500"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Условия: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Возможности добра становятся беспредельными, если каждый …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Возможности добра становятся беспредельными, если каждый делает добро в пределах своих возможностей</a:t>
            </a:r>
          </a:p>
          <a:p>
            <a:pPr>
              <a:buNone/>
            </a:pPr>
            <a:endParaRPr lang="ru-RU" sz="2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Меры и степени: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в человеке доброты, света, любви – столько в нем …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Сколько в человеке доброты, света, любви - столько в нем и жизни!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Изъяснительным :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хорошо, что доброта…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хорошо, что доброта живёт на свете вместе с нами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Причины: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Отвечайте всегда только добром,  потому что …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Отвечайте всегда только добром,  потому что только так можно сделать этот мир лучше.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Цели: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в наших руках оказался целый мир, надо всего лишь …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в наших руках оказался целый мир, надо всего лишь перестать сжимать кулаки и раскрыть ладони.</a:t>
            </a:r>
            <a:endParaRPr lang="ru-RU" sz="2000" b="1" i="1" dirty="0" smtClean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sz="20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sz="2000" b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endParaRPr lang="ru-RU" sz="2000" b="1" i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sz="2000" b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sz="2000" b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5294"/>
            <a:ext cx="1051068" cy="105198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2008244"/>
          </a:xfrm>
        </p:spPr>
        <p:txBody>
          <a:bodyPr>
            <a:normAutofit/>
          </a:bodyPr>
          <a:lstStyle/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100011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proveri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214290"/>
            <a:ext cx="7315200" cy="19621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" y="3717032"/>
            <a:ext cx="2852936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501008"/>
            <a:ext cx="2176440" cy="217644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Определите тип подчинения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Когда не знаешь, как поступить, поступи по-человечески.</a:t>
            </a:r>
          </a:p>
          <a:p>
            <a:pPr algn="ctr">
              <a:buNone/>
            </a:pPr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ПОСЛЕДОВАТЕЛЬНОЕ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bc726751dd9692951be82eecb5eaf48--fairy-art-picture-boo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000240"/>
            <a:ext cx="3857652" cy="471490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Определите тип подчинения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600200"/>
            <a:ext cx="8643998" cy="4900634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убежден, что душа каждого человека радуется, когда он делает добро другому. </a:t>
            </a:r>
          </a:p>
          <a:p>
            <a:pPr algn="ctr">
              <a:buNone/>
            </a:pPr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ПОСЛЕДОВАТЕЛЬНОЕ</a:t>
            </a:r>
            <a:endParaRPr lang="ru-RU" b="1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853931_orig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643182"/>
            <a:ext cx="4000528" cy="39290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Определите тип подчинения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Доброта — язык, на котором немые могут говорить и который глухие могут слышать.</a:t>
            </a:r>
          </a:p>
          <a:p>
            <a:pPr algn="ctr">
              <a:buNone/>
            </a:pPr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ОДНОРОДНОЕ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500306"/>
            <a:ext cx="3571900" cy="43576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Определите тип подчинения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Кто не обладает возвышенной душой, тот не способен на доброту, потому что  ему доступно только добродушие.</a:t>
            </a:r>
          </a:p>
          <a:p>
            <a:pPr algn="r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НЕОДНОРОДНОЕ </a:t>
            </a:r>
          </a:p>
          <a:p>
            <a:pPr algn="r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(ПАРАЛЛЕЛЬНОЕ) 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3234670_orig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147441"/>
            <a:ext cx="4572032" cy="371055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521</Words>
  <Application>Microsoft Office PowerPoint</Application>
  <PresentationFormat>Экран (4:3)</PresentationFormat>
  <Paragraphs>81</Paragraphs>
  <Slides>12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ДоБроТа -это…</vt:lpstr>
      <vt:lpstr>Презентация PowerPoint</vt:lpstr>
      <vt:lpstr>Притча о двух волках</vt:lpstr>
      <vt:lpstr>Творческая работа Задание: составить СПП с разными видами придаточных на тему :  «Доброта-это...» </vt:lpstr>
      <vt:lpstr>100011</vt:lpstr>
      <vt:lpstr>1. Определите тип подчинения</vt:lpstr>
      <vt:lpstr>2. Определите тип подчинения</vt:lpstr>
      <vt:lpstr>3. Определите тип подчинения</vt:lpstr>
      <vt:lpstr>4. Определите тип подчинения</vt:lpstr>
      <vt:lpstr>5. Определите тип подчинения</vt:lpstr>
      <vt:lpstr>6. Определите тип подчинения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Катя</cp:lastModifiedBy>
  <cp:revision>37</cp:revision>
  <dcterms:created xsi:type="dcterms:W3CDTF">2019-02-04T21:34:55Z</dcterms:created>
  <dcterms:modified xsi:type="dcterms:W3CDTF">2020-05-07T17:50:08Z</dcterms:modified>
</cp:coreProperties>
</file>