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1" r:id="rId9"/>
    <p:sldId id="263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5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7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3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7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5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1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5210-F03C-4BF9-A199-EE01E3B9D340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57400-9E11-42DF-A964-BCA316E9A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58412/0007-003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" y="-9545"/>
            <a:ext cx="9128847" cy="68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57940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Весна.Труд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людей»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5648672" cy="244827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«Школа 1636»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Толстокулакова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4"/>
    </mc:Choice>
    <mc:Fallback xmlns="">
      <p:transition spd="slow" advTm="1558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124745"/>
            <a:ext cx="6707088" cy="151216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Дорогие ребята и Уважаемые родители!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чём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сегодня побеседовали 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работу выполняют люди весной?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436694"/>
            <a:ext cx="2592289" cy="351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36694"/>
            <a:ext cx="2592289" cy="351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6694"/>
            <a:ext cx="2489909" cy="351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258412/0007-003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" y="-9545"/>
            <a:ext cx="9128847" cy="68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1"/>
            <a:ext cx="5472608" cy="3196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свидания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 новых встреч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         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познакомить детей с трудом людей весной в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              природе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Образовательная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– уточнить и активизировать знания детей о весенних изменениях в природе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расширять словарный запас детей по теме.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Развивающая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– развивать мышление детей, их внимание и память, речь и мелкую моторику рук.</a:t>
            </a:r>
          </a:p>
          <a:p>
            <a:pPr marL="0" indent="0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  Воспитательная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 детей уважение к труду взрослых, желание помогать им.</a:t>
            </a:r>
          </a:p>
          <a:p>
            <a:pPr marL="0" indent="0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Оборудование: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картинки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 изображением весенних месяцев (март, апрель, май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сюжетные картинки по теме «Труд людей весной».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36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4"/>
    </mc:Choice>
    <mc:Fallback xmlns="">
      <p:transition spd="slow" advTm="127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«Разговор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весна, как дела? — У меня уборка.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чего тебе метла? — Снег смести с пригорка.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чего тебе ручьи? — Мусор смыть с дорожек!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чего тебе лучи? — Для уборки тоже.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помою, просушу, Вас на праздник приглашу!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Взяли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грабли и лопатки — в огород пошли ребятки.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Тут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копают, там рыхлят, убирают мусор с гряд.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Репу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сеют, лук сажают, а потом все поливают.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Высотская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 descr="https://4.bp.blogspot.com/-ikg_OqLcicM/WRUi6BXa0rI/AAAAAAAAETo/B4D5hlvnisYBN-jkuQHbF7oEV5tm-HW9QCLcB/w1200-h630-p-k-no-nu/gryad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8" y="4653136"/>
            <a:ext cx="3995740" cy="209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7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4"/>
    </mc:Choice>
    <mc:Fallback xmlns="">
      <p:transition spd="slow" advTm="71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каком времени года говорится в стихотворении?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(О весне.)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600200"/>
            <a:ext cx="67070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поговорим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весне 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труде людей в это время года. Давайте вспомним три весенних месяца: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myslide.ru/documents_2/9c24f44915becc291d85b6b0c55367cd/img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15861" r="51484" b="6844"/>
          <a:stretch/>
        </p:blipFill>
        <p:spPr bwMode="auto">
          <a:xfrm>
            <a:off x="323528" y="2564903"/>
            <a:ext cx="2684067" cy="33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resentacii.ru/documents_2/aac151f3c990c8e01c63075b6e2af4e0/img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6088" r="51730" b="7060"/>
          <a:stretch/>
        </p:blipFill>
        <p:spPr bwMode="auto">
          <a:xfrm>
            <a:off x="3131840" y="2564903"/>
            <a:ext cx="2724976" cy="335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resentacii.ru/documents_2/cc60ac79d0d8649b101cebfee14a2800/img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7362" r="50072" b="6593"/>
          <a:stretch/>
        </p:blipFill>
        <p:spPr bwMode="auto">
          <a:xfrm>
            <a:off x="6012160" y="2564904"/>
            <a:ext cx="2736304" cy="33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476673"/>
            <a:ext cx="670708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природа оживает и происходит много разных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явлений. Появляется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свежая молодая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травка.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 забот у людей весной. 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рудятся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раннего утра до позднего вечера. Вносят удобрения в почву,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вспахивают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землю на полях. Поля засевают зерновыми растениями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Сеют семена овощных культур, высаживают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картофель. </a:t>
            </a:r>
            <a:endParaRPr lang="ru-RU" sz="2000" dirty="0"/>
          </a:p>
        </p:txBody>
      </p:sp>
      <p:pic>
        <p:nvPicPr>
          <p:cNvPr id="3074" name="Picture 2" descr="https://avatars.mds.yandex.net/get-zen_doc/108872/pub_5da43664ec575b696c7b415f_5da4818234808200b10ab51c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6" y="3406727"/>
            <a:ext cx="3944000" cy="28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ermer.blog/media/res/3/4/4/0/0/34400.pj9b9c.8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/>
          <a:stretch/>
        </p:blipFill>
        <p:spPr bwMode="auto">
          <a:xfrm>
            <a:off x="4553744" y="3406726"/>
            <a:ext cx="4159026" cy="28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764705"/>
            <a:ext cx="5904656" cy="180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конце весны, в теплые майские дни, высаживают рассаду огурцов, помидоров, капусты. Много работы появилось у людей в огородах и на дачах.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profiogorod.ru/wp-content/uploads/2019/05/dni-v-mae-201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8221"/>
            <a:ext cx="4982362" cy="37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qlumba.com/wp-content/uploads/2019/06/fmg5d072a70c50b95-1024x6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r="15417"/>
          <a:stretch/>
        </p:blipFill>
        <p:spPr bwMode="auto">
          <a:xfrm>
            <a:off x="5868144" y="2852936"/>
            <a:ext cx="270612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548681"/>
            <a:ext cx="6192688" cy="21602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садах проводят посадку саженцев плодовых деревьев и кустарников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Нижнюю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часть стволов плодовых деревьев белят известью.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клумбах высаживают красивые цветы.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s://ds05.infourok.ru/uploads/ex/080b/000ffa12-033607bc/hello_html_m2a0879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" b="6971"/>
          <a:stretch/>
        </p:blipFill>
        <p:spPr bwMode="auto">
          <a:xfrm>
            <a:off x="395535" y="2636912"/>
            <a:ext cx="32319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f2.ppt-online.org/files2/slide/s/sm3qcWSpwju4NhMLRXnxG8QkoOzCtYdiHTE6e9/slide-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16085" r="12788" b="6706"/>
          <a:stretch/>
        </p:blipFill>
        <p:spPr bwMode="auto">
          <a:xfrm>
            <a:off x="4283968" y="2816932"/>
            <a:ext cx="40651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 И я буду»  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договори предложение до конца по образцу)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0"/>
            <a:ext cx="511256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моет , и я буду мыть.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Брат копает, и я буду копать.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Папа пилит, и я буду пилить.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Галя поливает, и 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Витя убирает, и я…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Надя гребёт, и я…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Вова рубит, и я…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Бабушка сажает, и я …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Таня сеет, и я …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Ваня белит, и я…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Павел обрезает, и я…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cdn5.imgbb.ru/community/75/753495/201701/930b66c78769f094740a1ac5f8f9a4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16835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052736"/>
            <a:ext cx="6840760" cy="50734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солнце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высоко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цыпочках руки тянем вверх)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Нам от солнышка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тепло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(лёгкие поглаживания руками по лицу).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Тает снег от лучей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(приседания)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Звонко побежал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ручей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кругу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 за ручейком бегите,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Лужи все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перешагните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одьба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кругу).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1.studylib.ru/store/data/004702796_1-75e9e1cea80424a597b9efff3ecea24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42412" r="16220" b="7751"/>
          <a:stretch/>
        </p:blipFill>
        <p:spPr bwMode="auto">
          <a:xfrm>
            <a:off x="2267744" y="4437112"/>
            <a:ext cx="4542137" cy="23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261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«Весна.Труд людей»</vt:lpstr>
      <vt:lpstr>Презентация PowerPoint</vt:lpstr>
      <vt:lpstr> «Разговор с весной» </vt:lpstr>
      <vt:lpstr>  О каком времени года говорится в стихотворении? (О весне.) </vt:lpstr>
      <vt:lpstr>Презентация PowerPoint</vt:lpstr>
      <vt:lpstr>Презентация PowerPoint</vt:lpstr>
      <vt:lpstr>Презентация PowerPoint</vt:lpstr>
      <vt:lpstr>  Упражнение « И я буду»   (договори предложение до конца по образцу) </vt:lpstr>
      <vt:lpstr>Физминутка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«Весна.Труд людей»</dc:title>
  <dc:creator>Дрынчик</dc:creator>
  <cp:lastModifiedBy>Дрынчик</cp:lastModifiedBy>
  <cp:revision>14</cp:revision>
  <dcterms:created xsi:type="dcterms:W3CDTF">2020-04-19T07:14:13Z</dcterms:created>
  <dcterms:modified xsi:type="dcterms:W3CDTF">2020-04-25T13:36:07Z</dcterms:modified>
</cp:coreProperties>
</file>