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75" r:id="rId7"/>
    <p:sldId id="262" r:id="rId8"/>
    <p:sldId id="276" r:id="rId9"/>
    <p:sldId id="277" r:id="rId10"/>
    <p:sldId id="278" r:id="rId11"/>
    <p:sldId id="265" r:id="rId12"/>
    <p:sldId id="279" r:id="rId13"/>
    <p:sldId id="266" r:id="rId14"/>
    <p:sldId id="267" r:id="rId15"/>
    <p:sldId id="28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564D-FBCC-45D5-8EEF-930851F9445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8473-CC44-4B1D-815C-92E5301C2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2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9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0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8473-CC44-4B1D-815C-92E5301C23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2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D124E9-3E85-482F-A2EE-06C8993341E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6365A7-A3D7-47E9-8674-6A24D905E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48872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DED17"/>
                </a:solidFill>
              </a:rPr>
              <a:t>Гласные звуки и буквы  на </a:t>
            </a:r>
            <a:b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DED17"/>
                </a:solidFill>
              </a:rPr>
            </a:br>
            <a: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DED17"/>
                </a:solidFill>
              </a:rPr>
              <a:t>каникулах</a:t>
            </a:r>
            <a:endParaRPr lang="ru-RU" sz="6600" dirty="0">
              <a:ln>
                <a:solidFill>
                  <a:srgbClr val="C00000"/>
                </a:solidFill>
              </a:ln>
              <a:solidFill>
                <a:srgbClr val="FDED17"/>
              </a:solidFill>
            </a:endParaRPr>
          </a:p>
        </p:txBody>
      </p:sp>
      <p:pic>
        <p:nvPicPr>
          <p:cNvPr id="9218" name="Picture 2" descr="https://img2.freepng.ru/20180318/pqw/kisspng-beach-umbrella-clip-art-beach-chair-cliparts-5aadeecb95ced3.8470806915213482996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3" y="4476971"/>
            <a:ext cx="204918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g2.freepng.ru/20181202/qez/kisspng-clip-art-portable-network-graphics-palm-trees-imag-palma-wekli-pictures-free-download-5c03c39c20dde1.4813539715437505561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78595"/>
            <a:ext cx="2575248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596023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Подготовила </a:t>
            </a:r>
            <a:r>
              <a:rPr lang="ru-RU" u="sng" dirty="0" smtClean="0"/>
              <a:t>учитель-логопед </a:t>
            </a:r>
            <a:endParaRPr lang="ru-RU" u="sng" dirty="0" smtClean="0"/>
          </a:p>
          <a:p>
            <a:r>
              <a:rPr lang="ru-RU" u="sng" dirty="0" smtClean="0"/>
              <a:t>ГБОУ г. Москва Школа 1368 (ОП3)</a:t>
            </a:r>
          </a:p>
          <a:p>
            <a:r>
              <a:rPr lang="ru-RU" b="1" dirty="0" smtClean="0"/>
              <a:t>Гусева Ольга Александровна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4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2367" y="3274677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20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4328" y="2358867"/>
            <a:ext cx="3620294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:\Для презентации\12834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1" y="1484784"/>
            <a:ext cx="760042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3326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/>
              <a:t>листа</a:t>
            </a: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4886" y="3356992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</a:p>
        </p:txBody>
      </p:sp>
      <p:sp>
        <p:nvSpPr>
          <p:cNvPr id="8" name="Овал 7"/>
          <p:cNvSpPr/>
          <p:nvPr/>
        </p:nvSpPr>
        <p:spPr>
          <a:xfrm>
            <a:off x="3059832" y="2061393"/>
            <a:ext cx="2952328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Для презентации\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" r="100000">
                        <a14:foregroundMark x1="29492" y1="26259" x2="29492" y2="26259"/>
                        <a14:foregroundMark x1="30371" y1="25180" x2="30371" y2="25180"/>
                        <a14:foregroundMark x1="32715" y1="26439" x2="32715" y2="26439"/>
                        <a14:foregroundMark x1="33789" y1="30396" x2="33789" y2="30396"/>
                        <a14:foregroundMark x1="36621" y1="32914" x2="36621" y2="32914"/>
                        <a14:foregroundMark x1="37793" y1="30576" x2="37793" y2="30576"/>
                        <a14:foregroundMark x1="37109" y1="26079" x2="37109" y2="26079"/>
                        <a14:foregroundMark x1="37305" y1="27518" x2="37305" y2="27518"/>
                        <a14:foregroundMark x1="39844" y1="20144" x2="39844" y2="20144"/>
                        <a14:foregroundMark x1="46191" y1="19424" x2="46191" y2="19424"/>
                        <a14:foregroundMark x1="42285" y1="18345" x2="42285" y2="18345"/>
                        <a14:foregroundMark x1="73145" y1="24460" x2="73145" y2="24460"/>
                        <a14:foregroundMark x1="72266" y1="24101" x2="72266" y2="24101"/>
                        <a14:foregroundMark x1="93457" y1="79137" x2="93457" y2="7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09247" cy="48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:\Для презентации\180910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3" y="548680"/>
            <a:ext cx="8639808" cy="57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59236" y="3501008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20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3192" y="2204864"/>
            <a:ext cx="2736304" cy="115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1.1zoom.ru/big3/516/Russia_Moscow_Temples_445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6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708" y="260647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FDED17"/>
                </a:solidFill>
              </a:rPr>
              <a:t>До новых встреч! 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FDED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620688"/>
            <a:ext cx="1656184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31840" y="625453"/>
            <a:ext cx="864096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6016" y="1201517"/>
            <a:ext cx="1008112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705573"/>
            <a:ext cx="2160240" cy="36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4706" y="3789040"/>
            <a:ext cx="2736304" cy="115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0994" y="3717032"/>
            <a:ext cx="2952328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548830"/>
            <a:ext cx="468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167568" y="2457500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916242" y="245750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У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456497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2808" y="5157192"/>
            <a:ext cx="9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Ы</a:t>
            </a:r>
            <a:endParaRPr lang="ru-RU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151023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557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0404"/>
            <a:ext cx="8352928" cy="54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328882"/>
            <a:ext cx="35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рхангельск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35896" y="1628800"/>
            <a:ext cx="2160240" cy="2160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3104" y="3637263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Для презентации\5cda63be1a05f2cefbe6ae5ddcbead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2139"/>
            <a:ext cx="7560840" cy="54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32888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бнинск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21326" y="1268760"/>
            <a:ext cx="969131" cy="2164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573016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20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04873"/>
              </p:ext>
            </p:extLst>
          </p:nvPr>
        </p:nvGraphicFramePr>
        <p:xfrm>
          <a:off x="899592" y="1340768"/>
          <a:ext cx="7640866" cy="51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Точечный рисунок" r:id="rId4" imgW="10858680" imgH="7324560" progId="Paint.Picture">
                  <p:embed/>
                </p:oleObj>
              </mc:Choice>
              <mc:Fallback>
                <p:oleObj name="Точечный рисунок" r:id="rId4" imgW="10858680" imgH="7324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1340768"/>
                        <a:ext cx="7640866" cy="515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32888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лан</a:t>
            </a:r>
            <a:r>
              <a:rPr lang="ru-RU" sz="4000" b="1" dirty="0" smtClean="0">
                <a:solidFill>
                  <a:srgbClr val="FF0000"/>
                </a:solidFill>
              </a:rPr>
              <a:t> – У</a:t>
            </a:r>
            <a:r>
              <a:rPr lang="ru-RU" sz="4000" b="1" dirty="0" smtClean="0"/>
              <a:t>дэ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1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11960" y="1988840"/>
            <a:ext cx="847478" cy="8640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212976"/>
            <a:ext cx="19442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20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6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Для презентации\2019-02-05-363_77752-6_740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26610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2888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ркутск</a:t>
            </a: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50</Words>
  <Application>Microsoft Office PowerPoint</Application>
  <PresentationFormat>Экран (4:3)</PresentationFormat>
  <Paragraphs>30</Paragraphs>
  <Slides>16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Точечный рисунок</vt:lpstr>
      <vt:lpstr>Гласные звуки и буквы  на  каникулах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звуки на  каникулах</dc:title>
  <dc:creator>Ольга</dc:creator>
  <cp:lastModifiedBy>Ольга</cp:lastModifiedBy>
  <cp:revision>21</cp:revision>
  <dcterms:created xsi:type="dcterms:W3CDTF">2020-04-09T14:28:13Z</dcterms:created>
  <dcterms:modified xsi:type="dcterms:W3CDTF">2020-04-17T17:44:18Z</dcterms:modified>
</cp:coreProperties>
</file>