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70" r:id="rId4"/>
    <p:sldId id="261" r:id="rId5"/>
    <p:sldId id="265" r:id="rId6"/>
    <p:sldId id="259" r:id="rId7"/>
    <p:sldId id="262" r:id="rId8"/>
    <p:sldId id="266" r:id="rId9"/>
    <p:sldId id="271" r:id="rId10"/>
    <p:sldId id="272" r:id="rId11"/>
    <p:sldId id="273" r:id="rId12"/>
    <p:sldId id="274" r:id="rId13"/>
    <p:sldId id="264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5" d="100"/>
          <a:sy n="85" d="100"/>
        </p:scale>
        <p:origin x="-9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1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1884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1127C-53D8-41AE-B9C1-F99F7DCDFFB0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1C97D-2DAB-4BC5-A3FA-611D425743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005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AF6C76-20F8-4339-B964-A72D910ABE58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B6EDF-BC4D-4535-87B6-88E3B1FAD2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691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B6EDF-BC4D-4535-87B6-88E3B1FAD2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545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B6EDF-BC4D-4535-87B6-88E3B1FAD2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49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936C627-7825-4E62-AE7F-A5141D7D6B35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B94A42-38A3-47B3-8673-DC44880B30D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2780928"/>
            <a:ext cx="6552728" cy="2520876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rgbClr val="FFFF00"/>
                </a:solidFill>
              </a:rPr>
              <a:t>Моя Родина – Россия</a:t>
            </a:r>
          </a:p>
        </p:txBody>
      </p:sp>
      <p:pic>
        <p:nvPicPr>
          <p:cNvPr id="10243" name="Picture 3" descr="C:\Users\Пользователь\Desktop\55555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5976664" cy="19448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42"/>
            <a:ext cx="9144000" cy="686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6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52" y="0"/>
            <a:ext cx="9157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6"/>
            <a:ext cx="9144000" cy="6872266"/>
          </a:xfrm>
        </p:spPr>
      </p:pic>
    </p:spTree>
    <p:extLst>
      <p:ext uri="{BB962C8B-B14F-4D97-AF65-F5344CB8AC3E}">
        <p14:creationId xmlns:p14="http://schemas.microsoft.com/office/powerpoint/2010/main" val="224615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5318"/>
            <a:ext cx="9142310" cy="6852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лег Газманов - Вперед Россия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5275" y="2211388"/>
            <a:ext cx="609600" cy="609600"/>
          </a:xfrm>
        </p:spPr>
      </p:pic>
      <p:pic>
        <p:nvPicPr>
          <p:cNvPr id="2050" name="Picture 2" descr="C:\Users\Пользователь\Desktop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603448"/>
            <a:ext cx="9144000" cy="74614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лег Газманов - Вперед Россия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5275" y="5627712"/>
            <a:ext cx="609600" cy="609600"/>
          </a:xfrm>
        </p:spPr>
      </p:pic>
      <p:pic>
        <p:nvPicPr>
          <p:cNvPr id="2050" name="Picture 2" descr="C:\Users\Пользователь\Desktop\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836712"/>
            <a:ext cx="8208912" cy="6021288"/>
          </a:xfrm>
          <a:prstGeom prst="rect">
            <a:avLst/>
          </a:prstGeom>
          <a:noFill/>
        </p:spPr>
      </p:pic>
      <p:pic>
        <p:nvPicPr>
          <p:cNvPr id="4" name="Олег Газманов - Вперед Росс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447675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4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60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esktop\4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54"/>
            <a:ext cx="3419872" cy="3971709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3562243"/>
            <a:ext cx="3203848" cy="3323141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esktop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1772816"/>
            <a:ext cx="2736304" cy="3246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67128" cy="7223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Государственный флаг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6147" name="Picture 3" descr="C:\Users\Пользователь\Desktop\5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104" y="1772816"/>
            <a:ext cx="5725144" cy="4218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6984776" cy="62068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Государственный герб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Пользователь\Desktop\4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6984776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908720"/>
            <a:ext cx="4896544" cy="64807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rgbClr val="FFFF00"/>
                </a:solidFill>
              </a:rPr>
              <a:t>Гимн России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2204864"/>
            <a:ext cx="4686344" cy="3024336"/>
          </a:xfrm>
        </p:spPr>
        <p:txBody>
          <a:bodyPr>
            <a:normAutofit fontScale="92500"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</a:rPr>
              <a:t>Гимн – это торжественная песня или мелодия, она исполняется в торжественных случаях. В его словах прославляется наша Родина. Когда исполняется гимн, люди встают, а мужчины должны снять головные уборы.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Пользователь\Desktop\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00808"/>
            <a:ext cx="4104456" cy="4923928"/>
          </a:xfrm>
          <a:prstGeom prst="rect">
            <a:avLst/>
          </a:prstGeom>
          <a:noFill/>
        </p:spPr>
      </p:pic>
      <p:pic>
        <p:nvPicPr>
          <p:cNvPr id="4" name="anthem-choir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2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340</TotalTime>
  <Words>47</Words>
  <Application>Microsoft Office PowerPoint</Application>
  <PresentationFormat>Экран (4:3)</PresentationFormat>
  <Paragraphs>7</Paragraphs>
  <Slides>13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Государственный флаг</vt:lpstr>
      <vt:lpstr>Государственный герб</vt:lpstr>
      <vt:lpstr>Гимн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Родина - Россия</dc:title>
  <dc:creator>Пользователь</dc:creator>
  <cp:lastModifiedBy>Tatyana</cp:lastModifiedBy>
  <cp:revision>40</cp:revision>
  <dcterms:created xsi:type="dcterms:W3CDTF">2012-08-27T07:39:00Z</dcterms:created>
  <dcterms:modified xsi:type="dcterms:W3CDTF">2020-04-09T04:56:55Z</dcterms:modified>
</cp:coreProperties>
</file>