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5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3F58EE-2775-4715-859B-2E8C2EA7E12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D7C4F3-DA2B-42DA-A731-47293DCFC9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3383024"/>
            <a:ext cx="3313355" cy="1702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шар в технике артишок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264715"/>
            <a:ext cx="3309803" cy="126062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29039"/>
            <a:ext cx="6777317" cy="80787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ряд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827583" y="3068960"/>
            <a:ext cx="7560841" cy="2232248"/>
            <a:chOff x="0" y="0"/>
            <a:chExt cx="6505575" cy="182880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0" y="0"/>
              <a:ext cx="6505575" cy="1828800"/>
              <a:chOff x="0" y="0"/>
              <a:chExt cx="6505575" cy="1828800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2209800" y="0"/>
                <a:ext cx="19050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4600575" y="0"/>
                <a:ext cx="19050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0" y="0"/>
                <a:ext cx="19050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71500" y="485775"/>
              <a:ext cx="5502907" cy="876936"/>
              <a:chOff x="0" y="0"/>
              <a:chExt cx="5503208" cy="877420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40341" y="122144"/>
                <a:ext cx="733425" cy="733425"/>
                <a:chOff x="0" y="0"/>
                <a:chExt cx="733425" cy="733425"/>
              </a:xfrm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76213" y="0"/>
                  <a:ext cx="400050" cy="733425"/>
                  <a:chOff x="0" y="0"/>
                  <a:chExt cx="400050" cy="733425"/>
                </a:xfrm>
              </p:grpSpPr>
              <p:sp>
                <p:nvSpPr>
                  <p:cNvPr id="84" name="Прямоугольник 83"/>
                  <p:cNvSpPr/>
                  <p:nvPr/>
                </p:nvSpPr>
                <p:spPr>
                  <a:xfrm>
                    <a:off x="0" y="0"/>
                    <a:ext cx="400050" cy="73342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5" name="Овал 84"/>
                  <p:cNvSpPr/>
                  <p:nvPr/>
                </p:nvSpPr>
                <p:spPr>
                  <a:xfrm>
                    <a:off x="41987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Овал 85"/>
                  <p:cNvSpPr/>
                  <p:nvPr/>
                </p:nvSpPr>
                <p:spPr>
                  <a:xfrm>
                    <a:off x="312575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Овал 86"/>
                  <p:cNvSpPr/>
                  <p:nvPr/>
                </p:nvSpPr>
                <p:spPr>
                  <a:xfrm>
                    <a:off x="27992" y="657808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Овал 87"/>
                  <p:cNvSpPr/>
                  <p:nvPr/>
                </p:nvSpPr>
                <p:spPr>
                  <a:xfrm>
                    <a:off x="317240" y="648477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" name="Группа 77"/>
                <p:cNvGrpSpPr/>
                <p:nvPr/>
              </p:nvGrpSpPr>
              <p:grpSpPr>
                <a:xfrm rot="5400000">
                  <a:off x="166688" y="9525"/>
                  <a:ext cx="400050" cy="733425"/>
                  <a:chOff x="0" y="0"/>
                  <a:chExt cx="400050" cy="733425"/>
                </a:xfrm>
              </p:grpSpPr>
              <p:sp>
                <p:nvSpPr>
                  <p:cNvPr id="79" name="Прямоугольник 78"/>
                  <p:cNvSpPr/>
                  <p:nvPr/>
                </p:nvSpPr>
                <p:spPr>
                  <a:xfrm>
                    <a:off x="0" y="0"/>
                    <a:ext cx="400050" cy="73342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Овал 79"/>
                  <p:cNvSpPr/>
                  <p:nvPr/>
                </p:nvSpPr>
                <p:spPr>
                  <a:xfrm>
                    <a:off x="41987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Овал 80"/>
                  <p:cNvSpPr/>
                  <p:nvPr/>
                </p:nvSpPr>
                <p:spPr>
                  <a:xfrm>
                    <a:off x="312575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2" name="Овал 81"/>
                  <p:cNvSpPr/>
                  <p:nvPr/>
                </p:nvSpPr>
                <p:spPr>
                  <a:xfrm>
                    <a:off x="27992" y="657808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Овал 82"/>
                  <p:cNvSpPr/>
                  <p:nvPr/>
                </p:nvSpPr>
                <p:spPr>
                  <a:xfrm>
                    <a:off x="317240" y="648477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2259106" y="81803"/>
                <a:ext cx="733425" cy="733425"/>
                <a:chOff x="0" y="0"/>
                <a:chExt cx="733425" cy="733425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176213" y="0"/>
                  <a:ext cx="400050" cy="733425"/>
                  <a:chOff x="0" y="0"/>
                  <a:chExt cx="400050" cy="733425"/>
                </a:xfrm>
              </p:grpSpPr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0" y="0"/>
                    <a:ext cx="400050" cy="73342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Овал 72"/>
                  <p:cNvSpPr/>
                  <p:nvPr/>
                </p:nvSpPr>
                <p:spPr>
                  <a:xfrm>
                    <a:off x="41987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312575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Овал 74"/>
                  <p:cNvSpPr/>
                  <p:nvPr/>
                </p:nvSpPr>
                <p:spPr>
                  <a:xfrm>
                    <a:off x="27992" y="657808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6" name="Овал 75"/>
                  <p:cNvSpPr/>
                  <p:nvPr/>
                </p:nvSpPr>
                <p:spPr>
                  <a:xfrm>
                    <a:off x="317240" y="648477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Группа 65"/>
                <p:cNvGrpSpPr/>
                <p:nvPr/>
              </p:nvGrpSpPr>
              <p:grpSpPr>
                <a:xfrm rot="5400000">
                  <a:off x="166688" y="9525"/>
                  <a:ext cx="400050" cy="733425"/>
                  <a:chOff x="0" y="0"/>
                  <a:chExt cx="400050" cy="733425"/>
                </a:xfrm>
              </p:grpSpPr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0" y="0"/>
                    <a:ext cx="400050" cy="73342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Овал 67"/>
                  <p:cNvSpPr/>
                  <p:nvPr/>
                </p:nvSpPr>
                <p:spPr>
                  <a:xfrm>
                    <a:off x="41987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Овал 68"/>
                  <p:cNvSpPr/>
                  <p:nvPr/>
                </p:nvSpPr>
                <p:spPr>
                  <a:xfrm>
                    <a:off x="312575" y="37322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Овал 69"/>
                  <p:cNvSpPr/>
                  <p:nvPr/>
                </p:nvSpPr>
                <p:spPr>
                  <a:xfrm>
                    <a:off x="27992" y="657808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>
                    <a:off x="317240" y="648477"/>
                    <a:ext cx="45085" cy="450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0" y="41462"/>
                <a:ext cx="838200" cy="419100"/>
                <a:chOff x="0" y="0"/>
                <a:chExt cx="838200" cy="419100"/>
              </a:xfrm>
            </p:grpSpPr>
            <p:sp>
              <p:nvSpPr>
                <p:cNvPr id="62" name="Равнобедренный треугольник 61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2218765" y="1120"/>
                <a:ext cx="838200" cy="419100"/>
                <a:chOff x="0" y="0"/>
                <a:chExt cx="838200" cy="419100"/>
              </a:xfrm>
            </p:grpSpPr>
            <p:sp>
              <p:nvSpPr>
                <p:cNvPr id="59" name="Равнобедренный треугольник 58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 rot="10800000">
                <a:off x="2218765" y="458320"/>
                <a:ext cx="838200" cy="419100"/>
                <a:chOff x="0" y="0"/>
                <a:chExt cx="838200" cy="419100"/>
              </a:xfrm>
            </p:grpSpPr>
            <p:sp>
              <p:nvSpPr>
                <p:cNvPr id="56" name="Равнобедренный треугольник 55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4652682" y="1120"/>
                <a:ext cx="838200" cy="419100"/>
                <a:chOff x="0" y="0"/>
                <a:chExt cx="838200" cy="419100"/>
              </a:xfrm>
            </p:grpSpPr>
            <p:sp>
              <p:nvSpPr>
                <p:cNvPr id="53" name="Равнобедренный треугольник 52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 rot="10800000">
                <a:off x="4639235" y="444873"/>
                <a:ext cx="838200" cy="419100"/>
                <a:chOff x="0" y="0"/>
                <a:chExt cx="838200" cy="419100"/>
              </a:xfrm>
            </p:grpSpPr>
            <p:sp>
              <p:nvSpPr>
                <p:cNvPr id="50" name="Равнобедренный треугольник 49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 rot="16200000">
                <a:off x="4403911" y="209550"/>
                <a:ext cx="838200" cy="419100"/>
                <a:chOff x="0" y="0"/>
                <a:chExt cx="838200" cy="419100"/>
              </a:xfrm>
            </p:grpSpPr>
            <p:sp>
              <p:nvSpPr>
                <p:cNvPr id="47" name="Равнобедренный треугольник 46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 rot="5400000">
                <a:off x="4874558" y="209550"/>
                <a:ext cx="838200" cy="419100"/>
                <a:chOff x="0" y="0"/>
                <a:chExt cx="838200" cy="419100"/>
              </a:xfrm>
            </p:grpSpPr>
            <p:sp>
              <p:nvSpPr>
                <p:cNvPr id="44" name="Равнобедренный треугольник 43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053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068" y="1829039"/>
            <a:ext cx="6777317" cy="80787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ряд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1403649" y="2725708"/>
            <a:ext cx="6408712" cy="2863532"/>
            <a:chOff x="0" y="0"/>
            <a:chExt cx="4400550" cy="1857375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0" y="0"/>
              <a:ext cx="1905000" cy="1828800"/>
              <a:chOff x="0" y="0"/>
              <a:chExt cx="1905000" cy="1828800"/>
            </a:xfrm>
          </p:grpSpPr>
          <p:grpSp>
            <p:nvGrpSpPr>
              <p:cNvPr id="131" name="Группа 130"/>
              <p:cNvGrpSpPr/>
              <p:nvPr/>
            </p:nvGrpSpPr>
            <p:grpSpPr>
              <a:xfrm>
                <a:off x="0" y="0"/>
                <a:ext cx="1905000" cy="1828800"/>
                <a:chOff x="0" y="0"/>
                <a:chExt cx="1905000" cy="1828800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0" y="0"/>
                  <a:ext cx="19050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41" name="Группа 140"/>
                <p:cNvGrpSpPr/>
                <p:nvPr/>
              </p:nvGrpSpPr>
              <p:grpSpPr>
                <a:xfrm>
                  <a:off x="523875" y="476250"/>
                  <a:ext cx="895327" cy="866543"/>
                  <a:chOff x="0" y="0"/>
                  <a:chExt cx="895327" cy="866543"/>
                </a:xfrm>
              </p:grpSpPr>
              <p:grpSp>
                <p:nvGrpSpPr>
                  <p:cNvPr id="142" name="Группа 141"/>
                  <p:cNvGrpSpPr/>
                  <p:nvPr/>
                </p:nvGrpSpPr>
                <p:grpSpPr>
                  <a:xfrm>
                    <a:off x="38320" y="0"/>
                    <a:ext cx="838155" cy="418868"/>
                    <a:chOff x="0" y="0"/>
                    <a:chExt cx="838200" cy="419100"/>
                  </a:xfrm>
                </p:grpSpPr>
                <p:sp>
                  <p:nvSpPr>
                    <p:cNvPr id="155" name="Равнобедренный треугольник 154"/>
                    <p:cNvSpPr/>
                    <p:nvPr/>
                  </p:nvSpPr>
                  <p:spPr>
                    <a:xfrm rot="10800000">
                      <a:off x="0" y="0"/>
                      <a:ext cx="838200" cy="419100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" name="Овал 155"/>
                    <p:cNvSpPr/>
                    <p:nvPr/>
                  </p:nvSpPr>
                  <p:spPr>
                    <a:xfrm flipH="1" flipV="1">
                      <a:off x="56338" y="13001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" name="Овал 156"/>
                    <p:cNvSpPr/>
                    <p:nvPr/>
                  </p:nvSpPr>
                  <p:spPr>
                    <a:xfrm flipH="1" flipV="1">
                      <a:off x="719386" y="1733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" name="Группа 142"/>
                  <p:cNvGrpSpPr/>
                  <p:nvPr/>
                </p:nvGrpSpPr>
                <p:grpSpPr>
                  <a:xfrm rot="10800000">
                    <a:off x="28795" y="447675"/>
                    <a:ext cx="838155" cy="418868"/>
                    <a:chOff x="0" y="0"/>
                    <a:chExt cx="838200" cy="419100"/>
                  </a:xfrm>
                </p:grpSpPr>
                <p:sp>
                  <p:nvSpPr>
                    <p:cNvPr id="152" name="Равнобедренный треугольник 151"/>
                    <p:cNvSpPr/>
                    <p:nvPr/>
                  </p:nvSpPr>
                  <p:spPr>
                    <a:xfrm rot="10800000">
                      <a:off x="0" y="0"/>
                      <a:ext cx="838200" cy="419100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" name="Овал 152"/>
                    <p:cNvSpPr/>
                    <p:nvPr/>
                  </p:nvSpPr>
                  <p:spPr>
                    <a:xfrm flipH="1" flipV="1">
                      <a:off x="56338" y="13001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" name="Овал 153"/>
                    <p:cNvSpPr/>
                    <p:nvPr/>
                  </p:nvSpPr>
                  <p:spPr>
                    <a:xfrm flipH="1" flipV="1">
                      <a:off x="719386" y="1733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" name="Группа 143"/>
                  <p:cNvGrpSpPr/>
                  <p:nvPr/>
                </p:nvGrpSpPr>
                <p:grpSpPr>
                  <a:xfrm rot="16200000">
                    <a:off x="-209330" y="209550"/>
                    <a:ext cx="837737" cy="419077"/>
                    <a:chOff x="0" y="0"/>
                    <a:chExt cx="838200" cy="419100"/>
                  </a:xfrm>
                </p:grpSpPr>
                <p:sp>
                  <p:nvSpPr>
                    <p:cNvPr id="149" name="Равнобедренный треугольник 148"/>
                    <p:cNvSpPr/>
                    <p:nvPr/>
                  </p:nvSpPr>
                  <p:spPr>
                    <a:xfrm rot="10800000">
                      <a:off x="0" y="0"/>
                      <a:ext cx="838200" cy="419100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" name="Овал 149"/>
                    <p:cNvSpPr/>
                    <p:nvPr/>
                  </p:nvSpPr>
                  <p:spPr>
                    <a:xfrm flipH="1" flipV="1">
                      <a:off x="56338" y="13001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" name="Овал 150"/>
                    <p:cNvSpPr/>
                    <p:nvPr/>
                  </p:nvSpPr>
                  <p:spPr>
                    <a:xfrm flipH="1" flipV="1">
                      <a:off x="719386" y="1733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5" name="Группа 144"/>
                  <p:cNvGrpSpPr/>
                  <p:nvPr/>
                </p:nvGrpSpPr>
                <p:grpSpPr>
                  <a:xfrm rot="5400000">
                    <a:off x="266920" y="209550"/>
                    <a:ext cx="837737" cy="419077"/>
                    <a:chOff x="0" y="0"/>
                    <a:chExt cx="838200" cy="419100"/>
                  </a:xfrm>
                </p:grpSpPr>
                <p:sp>
                  <p:nvSpPr>
                    <p:cNvPr id="146" name="Равнобедренный треугольник 145"/>
                    <p:cNvSpPr/>
                    <p:nvPr/>
                  </p:nvSpPr>
                  <p:spPr>
                    <a:xfrm rot="10800000">
                      <a:off x="0" y="0"/>
                      <a:ext cx="838200" cy="419100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" name="Овал 146"/>
                    <p:cNvSpPr/>
                    <p:nvPr/>
                  </p:nvSpPr>
                  <p:spPr>
                    <a:xfrm flipH="1" flipV="1">
                      <a:off x="56338" y="13001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" name="Овал 147"/>
                    <p:cNvSpPr/>
                    <p:nvPr/>
                  </p:nvSpPr>
                  <p:spPr>
                    <a:xfrm flipH="1" flipV="1">
                      <a:off x="719386" y="17335"/>
                      <a:ext cx="45719" cy="457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32" name="Группа 131"/>
              <p:cNvGrpSpPr/>
              <p:nvPr/>
            </p:nvGrpSpPr>
            <p:grpSpPr>
              <a:xfrm rot="18879059">
                <a:off x="276225" y="419100"/>
                <a:ext cx="837565" cy="418465"/>
                <a:chOff x="0" y="0"/>
                <a:chExt cx="838200" cy="419100"/>
              </a:xfrm>
            </p:grpSpPr>
            <p:sp>
              <p:nvSpPr>
                <p:cNvPr id="137" name="Равнобедренный треугольник 136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3" name="Группа 132"/>
              <p:cNvGrpSpPr/>
              <p:nvPr/>
            </p:nvGrpSpPr>
            <p:grpSpPr>
              <a:xfrm rot="8488385">
                <a:off x="828675" y="990600"/>
                <a:ext cx="837565" cy="418465"/>
                <a:chOff x="0" y="0"/>
                <a:chExt cx="838200" cy="419100"/>
              </a:xfrm>
            </p:grpSpPr>
            <p:sp>
              <p:nvSpPr>
                <p:cNvPr id="134" name="Равнобедренный треугольник 133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5" name="Овал 134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Овал 135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4" name="Группа 93"/>
            <p:cNvGrpSpPr/>
            <p:nvPr/>
          </p:nvGrpSpPr>
          <p:grpSpPr>
            <a:xfrm>
              <a:off x="2495550" y="28575"/>
              <a:ext cx="1905000" cy="1828800"/>
              <a:chOff x="0" y="0"/>
              <a:chExt cx="1905000" cy="1828800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0" y="0"/>
                <a:ext cx="1905000" cy="1828800"/>
                <a:chOff x="0" y="0"/>
                <a:chExt cx="1905000" cy="1828800"/>
              </a:xfrm>
            </p:grpSpPr>
            <p:grpSp>
              <p:nvGrpSpPr>
                <p:cNvPr id="104" name="Группа 103"/>
                <p:cNvGrpSpPr/>
                <p:nvPr/>
              </p:nvGrpSpPr>
              <p:grpSpPr>
                <a:xfrm>
                  <a:off x="0" y="0"/>
                  <a:ext cx="1905000" cy="1828800"/>
                  <a:chOff x="0" y="0"/>
                  <a:chExt cx="1905000" cy="1828800"/>
                </a:xfrm>
              </p:grpSpPr>
              <p:sp>
                <p:nvSpPr>
                  <p:cNvPr id="113" name="Овал 112"/>
                  <p:cNvSpPr/>
                  <p:nvPr/>
                </p:nvSpPr>
                <p:spPr>
                  <a:xfrm>
                    <a:off x="0" y="0"/>
                    <a:ext cx="1905000" cy="1828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14" name="Группа 113"/>
                  <p:cNvGrpSpPr/>
                  <p:nvPr/>
                </p:nvGrpSpPr>
                <p:grpSpPr>
                  <a:xfrm>
                    <a:off x="523875" y="476250"/>
                    <a:ext cx="895327" cy="866543"/>
                    <a:chOff x="0" y="0"/>
                    <a:chExt cx="895327" cy="866543"/>
                  </a:xfrm>
                </p:grpSpPr>
                <p:grpSp>
                  <p:nvGrpSpPr>
                    <p:cNvPr id="115" name="Группа 114"/>
                    <p:cNvGrpSpPr/>
                    <p:nvPr/>
                  </p:nvGrpSpPr>
                  <p:grpSpPr>
                    <a:xfrm>
                      <a:off x="38320" y="0"/>
                      <a:ext cx="838155" cy="418868"/>
                      <a:chOff x="0" y="0"/>
                      <a:chExt cx="838200" cy="419100"/>
                    </a:xfrm>
                  </p:grpSpPr>
                  <p:sp>
                    <p:nvSpPr>
                      <p:cNvPr id="128" name="Равнобедренный треугольник 127"/>
                      <p:cNvSpPr/>
                      <p:nvPr/>
                    </p:nvSpPr>
                    <p:spPr>
                      <a:xfrm rot="10800000">
                        <a:off x="0" y="0"/>
                        <a:ext cx="838200" cy="419100"/>
                      </a:xfrm>
                      <a:prstGeom prst="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9" name="Овал 128"/>
                      <p:cNvSpPr/>
                      <p:nvPr/>
                    </p:nvSpPr>
                    <p:spPr>
                      <a:xfrm flipH="1" flipV="1">
                        <a:off x="56338" y="1300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" name="Овал 129"/>
                      <p:cNvSpPr/>
                      <p:nvPr/>
                    </p:nvSpPr>
                    <p:spPr>
                      <a:xfrm flipH="1" flipV="1">
                        <a:off x="719386" y="1733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6" name="Группа 115"/>
                    <p:cNvGrpSpPr/>
                    <p:nvPr/>
                  </p:nvGrpSpPr>
                  <p:grpSpPr>
                    <a:xfrm rot="10800000">
                      <a:off x="28795" y="447675"/>
                      <a:ext cx="838155" cy="418868"/>
                      <a:chOff x="0" y="0"/>
                      <a:chExt cx="838200" cy="419100"/>
                    </a:xfrm>
                  </p:grpSpPr>
                  <p:sp>
                    <p:nvSpPr>
                      <p:cNvPr id="125" name="Равнобедренный треугольник 124"/>
                      <p:cNvSpPr/>
                      <p:nvPr/>
                    </p:nvSpPr>
                    <p:spPr>
                      <a:xfrm rot="10800000">
                        <a:off x="0" y="0"/>
                        <a:ext cx="838200" cy="419100"/>
                      </a:xfrm>
                      <a:prstGeom prst="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6" name="Овал 125"/>
                      <p:cNvSpPr/>
                      <p:nvPr/>
                    </p:nvSpPr>
                    <p:spPr>
                      <a:xfrm flipH="1" flipV="1">
                        <a:off x="56338" y="1300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" name="Овал 126"/>
                      <p:cNvSpPr/>
                      <p:nvPr/>
                    </p:nvSpPr>
                    <p:spPr>
                      <a:xfrm flipH="1" flipV="1">
                        <a:off x="719386" y="1733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7" name="Группа 116"/>
                    <p:cNvGrpSpPr/>
                    <p:nvPr/>
                  </p:nvGrpSpPr>
                  <p:grpSpPr>
                    <a:xfrm rot="16200000">
                      <a:off x="-209330" y="209550"/>
                      <a:ext cx="837737" cy="419077"/>
                      <a:chOff x="0" y="0"/>
                      <a:chExt cx="838200" cy="419100"/>
                    </a:xfrm>
                  </p:grpSpPr>
                  <p:sp>
                    <p:nvSpPr>
                      <p:cNvPr id="122" name="Равнобедренный треугольник 121"/>
                      <p:cNvSpPr/>
                      <p:nvPr/>
                    </p:nvSpPr>
                    <p:spPr>
                      <a:xfrm rot="10800000">
                        <a:off x="0" y="0"/>
                        <a:ext cx="838200" cy="419100"/>
                      </a:xfrm>
                      <a:prstGeom prst="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3" name="Овал 122"/>
                      <p:cNvSpPr/>
                      <p:nvPr/>
                    </p:nvSpPr>
                    <p:spPr>
                      <a:xfrm flipH="1" flipV="1">
                        <a:off x="56338" y="1300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4" name="Овал 123"/>
                      <p:cNvSpPr/>
                      <p:nvPr/>
                    </p:nvSpPr>
                    <p:spPr>
                      <a:xfrm flipH="1" flipV="1">
                        <a:off x="719386" y="1733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18" name="Группа 117"/>
                    <p:cNvGrpSpPr/>
                    <p:nvPr/>
                  </p:nvGrpSpPr>
                  <p:grpSpPr>
                    <a:xfrm rot="5400000">
                      <a:off x="266920" y="209550"/>
                      <a:ext cx="837737" cy="419077"/>
                      <a:chOff x="0" y="0"/>
                      <a:chExt cx="838200" cy="419100"/>
                    </a:xfrm>
                  </p:grpSpPr>
                  <p:sp>
                    <p:nvSpPr>
                      <p:cNvPr id="119" name="Равнобедренный треугольник 118"/>
                      <p:cNvSpPr/>
                      <p:nvPr/>
                    </p:nvSpPr>
                    <p:spPr>
                      <a:xfrm rot="10800000">
                        <a:off x="0" y="0"/>
                        <a:ext cx="838200" cy="419100"/>
                      </a:xfrm>
                      <a:prstGeom prst="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0" name="Овал 119"/>
                      <p:cNvSpPr/>
                      <p:nvPr/>
                    </p:nvSpPr>
                    <p:spPr>
                      <a:xfrm flipH="1" flipV="1">
                        <a:off x="56338" y="1300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1" name="Овал 120"/>
                      <p:cNvSpPr/>
                      <p:nvPr/>
                    </p:nvSpPr>
                    <p:spPr>
                      <a:xfrm flipH="1" flipV="1">
                        <a:off x="719386" y="1733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05" name="Группа 104"/>
                <p:cNvGrpSpPr/>
                <p:nvPr/>
              </p:nvGrpSpPr>
              <p:grpSpPr>
                <a:xfrm rot="18879059">
                  <a:off x="276225" y="419100"/>
                  <a:ext cx="837565" cy="418465"/>
                  <a:chOff x="0" y="0"/>
                  <a:chExt cx="838200" cy="419100"/>
                </a:xfrm>
              </p:grpSpPr>
              <p:sp>
                <p:nvSpPr>
                  <p:cNvPr id="110" name="Равнобедренный треугольник 109"/>
                  <p:cNvSpPr/>
                  <p:nvPr/>
                </p:nvSpPr>
                <p:spPr>
                  <a:xfrm rot="10800000">
                    <a:off x="0" y="0"/>
                    <a:ext cx="838200" cy="419100"/>
                  </a:xfrm>
                  <a:prstGeom prst="triangl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Овал 110"/>
                  <p:cNvSpPr/>
                  <p:nvPr/>
                </p:nvSpPr>
                <p:spPr>
                  <a:xfrm flipH="1" flipV="1">
                    <a:off x="56338" y="13001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2" name="Овал 111"/>
                  <p:cNvSpPr/>
                  <p:nvPr/>
                </p:nvSpPr>
                <p:spPr>
                  <a:xfrm flipH="1" flipV="1">
                    <a:off x="719386" y="1733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" name="Группа 105"/>
                <p:cNvGrpSpPr/>
                <p:nvPr/>
              </p:nvGrpSpPr>
              <p:grpSpPr>
                <a:xfrm rot="8488385">
                  <a:off x="828675" y="990600"/>
                  <a:ext cx="837565" cy="418465"/>
                  <a:chOff x="0" y="0"/>
                  <a:chExt cx="838200" cy="419100"/>
                </a:xfrm>
              </p:grpSpPr>
              <p:sp>
                <p:nvSpPr>
                  <p:cNvPr id="107" name="Равнобедренный треугольник 106"/>
                  <p:cNvSpPr/>
                  <p:nvPr/>
                </p:nvSpPr>
                <p:spPr>
                  <a:xfrm rot="10800000">
                    <a:off x="0" y="0"/>
                    <a:ext cx="838200" cy="419100"/>
                  </a:xfrm>
                  <a:prstGeom prst="triangl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" name="Овал 107"/>
                  <p:cNvSpPr/>
                  <p:nvPr/>
                </p:nvSpPr>
                <p:spPr>
                  <a:xfrm flipH="1" flipV="1">
                    <a:off x="56338" y="13001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" name="Овал 108"/>
                  <p:cNvSpPr/>
                  <p:nvPr/>
                </p:nvSpPr>
                <p:spPr>
                  <a:xfrm flipH="1" flipV="1">
                    <a:off x="719386" y="17335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6" name="Группа 95"/>
              <p:cNvGrpSpPr/>
              <p:nvPr/>
            </p:nvGrpSpPr>
            <p:grpSpPr>
              <a:xfrm rot="2746810">
                <a:off x="828675" y="438150"/>
                <a:ext cx="837565" cy="418465"/>
                <a:chOff x="0" y="0"/>
                <a:chExt cx="838200" cy="419100"/>
              </a:xfrm>
            </p:grpSpPr>
            <p:sp>
              <p:nvSpPr>
                <p:cNvPr id="101" name="Равнобедренный треугольник 100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Овал 102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 rot="14057860">
                <a:off x="266700" y="952500"/>
                <a:ext cx="837565" cy="418465"/>
                <a:chOff x="0" y="0"/>
                <a:chExt cx="838200" cy="419100"/>
              </a:xfrm>
            </p:grpSpPr>
            <p:sp>
              <p:nvSpPr>
                <p:cNvPr id="98" name="Равнобедренный треугольник 97"/>
                <p:cNvSpPr/>
                <p:nvPr/>
              </p:nvSpPr>
              <p:spPr>
                <a:xfrm rot="10800000">
                  <a:off x="0" y="0"/>
                  <a:ext cx="838200" cy="4191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 flipH="1" flipV="1">
                  <a:off x="56338" y="1300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 flipH="1" flipV="1">
                  <a:off x="719386" y="1733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9039"/>
            <a:ext cx="8136904" cy="116791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Зазор между последними рядами должен стать минимальным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203848" y="3284984"/>
            <a:ext cx="2520280" cy="2448272"/>
            <a:chOff x="0" y="38100"/>
            <a:chExt cx="1925320" cy="1828800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0" y="38100"/>
              <a:ext cx="1925320" cy="1828800"/>
              <a:chOff x="0" y="0"/>
              <a:chExt cx="1925320" cy="1828800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19050" y="0"/>
                <a:ext cx="1905000" cy="1828800"/>
                <a:chOff x="0" y="0"/>
                <a:chExt cx="1905000" cy="1828800"/>
              </a:xfrm>
            </p:grpSpPr>
            <p:grpSp>
              <p:nvGrpSpPr>
                <p:cNvPr id="175" name="Группа 174"/>
                <p:cNvGrpSpPr/>
                <p:nvPr/>
              </p:nvGrpSpPr>
              <p:grpSpPr>
                <a:xfrm>
                  <a:off x="0" y="0"/>
                  <a:ext cx="1905000" cy="1828800"/>
                  <a:chOff x="0" y="0"/>
                  <a:chExt cx="1905000" cy="1828800"/>
                </a:xfrm>
              </p:grpSpPr>
              <p:sp>
                <p:nvSpPr>
                  <p:cNvPr id="177" name="Овал 176"/>
                  <p:cNvSpPr/>
                  <p:nvPr/>
                </p:nvSpPr>
                <p:spPr>
                  <a:xfrm>
                    <a:off x="0" y="0"/>
                    <a:ext cx="1905000" cy="1828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8" name="Хорда 177"/>
                  <p:cNvSpPr/>
                  <p:nvPr/>
                </p:nvSpPr>
                <p:spPr>
                  <a:xfrm rot="1724036">
                    <a:off x="57150" y="38100"/>
                    <a:ext cx="1377950" cy="1602105"/>
                  </a:xfrm>
                  <a:prstGeom prst="chord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9" name="Хорда 178"/>
                  <p:cNvSpPr/>
                  <p:nvPr/>
                </p:nvSpPr>
                <p:spPr>
                  <a:xfrm rot="11634977">
                    <a:off x="495300" y="161925"/>
                    <a:ext cx="1377950" cy="1602105"/>
                  </a:xfrm>
                  <a:prstGeom prst="chord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6" name="Прямоугольник 175"/>
                <p:cNvSpPr/>
                <p:nvPr/>
              </p:nvSpPr>
              <p:spPr>
                <a:xfrm>
                  <a:off x="800100" y="57150"/>
                  <a:ext cx="381000" cy="17131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0" y="200025"/>
                <a:ext cx="1925320" cy="1397318"/>
                <a:chOff x="0" y="0"/>
                <a:chExt cx="1925320" cy="1397318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0" y="0"/>
                  <a:ext cx="1925320" cy="1397318"/>
                  <a:chOff x="0" y="782955"/>
                  <a:chExt cx="1925320" cy="1397318"/>
                </a:xfrm>
              </p:grpSpPr>
              <p:grpSp>
                <p:nvGrpSpPr>
                  <p:cNvPr id="89" name="Группа 88"/>
                  <p:cNvGrpSpPr/>
                  <p:nvPr/>
                </p:nvGrpSpPr>
                <p:grpSpPr>
                  <a:xfrm>
                    <a:off x="0" y="782955"/>
                    <a:ext cx="755883" cy="1397318"/>
                    <a:chOff x="0" y="782955"/>
                    <a:chExt cx="755963" cy="1397318"/>
                  </a:xfrm>
                </p:grpSpPr>
                <p:grpSp>
                  <p:nvGrpSpPr>
                    <p:cNvPr id="160" name="Группа 159"/>
                    <p:cNvGrpSpPr/>
                    <p:nvPr/>
                  </p:nvGrpSpPr>
                  <p:grpSpPr>
                    <a:xfrm>
                      <a:off x="0" y="828358"/>
                      <a:ext cx="755963" cy="1351915"/>
                      <a:chOff x="0" y="0"/>
                      <a:chExt cx="755963" cy="1351915"/>
                    </a:xfrm>
                  </p:grpSpPr>
                  <p:grpSp>
                    <p:nvGrpSpPr>
                      <p:cNvPr id="169" name="Группа 168"/>
                      <p:cNvGrpSpPr/>
                      <p:nvPr/>
                    </p:nvGrpSpPr>
                    <p:grpSpPr>
                      <a:xfrm rot="5400000">
                        <a:off x="-169228" y="371475"/>
                        <a:ext cx="837565" cy="499110"/>
                        <a:chOff x="0" y="0"/>
                        <a:chExt cx="838200" cy="419100"/>
                      </a:xfrm>
                    </p:grpSpPr>
                    <p:sp>
                      <p:nvSpPr>
                        <p:cNvPr id="172" name="Равнобедренный треугольник 171"/>
                        <p:cNvSpPr/>
                        <p:nvPr/>
                      </p:nvSpPr>
                      <p:spPr>
                        <a:xfrm rot="10800000">
                          <a:off x="0" y="0"/>
                          <a:ext cx="838200" cy="419100"/>
                        </a:xfrm>
                        <a:prstGeom prst="triangle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3" name="Овал 172"/>
                        <p:cNvSpPr/>
                        <p:nvPr/>
                      </p:nvSpPr>
                      <p:spPr>
                        <a:xfrm flipH="1" flipV="1">
                          <a:off x="56338" y="13001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4" name="Овал 173"/>
                        <p:cNvSpPr/>
                        <p:nvPr/>
                      </p:nvSpPr>
                      <p:spPr>
                        <a:xfrm flipH="1" flipV="1">
                          <a:off x="719386" y="17335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0" name="Прямоугольный треугольник 169"/>
                      <p:cNvSpPr/>
                      <p:nvPr/>
                    </p:nvSpPr>
                    <p:spPr>
                      <a:xfrm rot="19207724" flipH="1" flipV="1">
                        <a:off x="11747" y="0"/>
                        <a:ext cx="696595" cy="647065"/>
                      </a:xfrm>
                      <a:prstGeom prst="rt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1" name="Прямоугольный треугольник 170"/>
                      <p:cNvSpPr/>
                      <p:nvPr/>
                    </p:nvSpPr>
                    <p:spPr>
                      <a:xfrm rot="2392729" flipH="1">
                        <a:off x="59368" y="704850"/>
                        <a:ext cx="696595" cy="647065"/>
                      </a:xfrm>
                      <a:prstGeom prst="rt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1" name="Группа 160"/>
                    <p:cNvGrpSpPr/>
                    <p:nvPr/>
                  </p:nvGrpSpPr>
                  <p:grpSpPr>
                    <a:xfrm rot="5400000">
                      <a:off x="-38100" y="952183"/>
                      <a:ext cx="837565" cy="499110"/>
                      <a:chOff x="0" y="0"/>
                      <a:chExt cx="838200" cy="419100"/>
                    </a:xfrm>
                  </p:grpSpPr>
                  <p:sp>
                    <p:nvSpPr>
                      <p:cNvPr id="166" name="Равнобедренный треугольник 165"/>
                      <p:cNvSpPr/>
                      <p:nvPr/>
                    </p:nvSpPr>
                    <p:spPr>
                      <a:xfrm rot="10800000">
                        <a:off x="0" y="0"/>
                        <a:ext cx="838200" cy="419100"/>
                      </a:xfrm>
                      <a:prstGeom prst="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7" name="Овал 166"/>
                      <p:cNvSpPr/>
                      <p:nvPr/>
                    </p:nvSpPr>
                    <p:spPr>
                      <a:xfrm flipH="1" flipV="1">
                        <a:off x="56338" y="1300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8" name="Овал 167"/>
                      <p:cNvSpPr/>
                      <p:nvPr/>
                    </p:nvSpPr>
                    <p:spPr>
                      <a:xfrm flipH="1" flipV="1">
                        <a:off x="719386" y="1733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2" name="Группа 161"/>
                    <p:cNvGrpSpPr/>
                    <p:nvPr/>
                  </p:nvGrpSpPr>
                  <p:grpSpPr>
                    <a:xfrm rot="5400000">
                      <a:off x="-9525" y="1495108"/>
                      <a:ext cx="837565" cy="499110"/>
                      <a:chOff x="-57192" y="0"/>
                      <a:chExt cx="838200" cy="419100"/>
                    </a:xfrm>
                  </p:grpSpPr>
                  <p:sp>
                    <p:nvSpPr>
                      <p:cNvPr id="163" name="Равнобедренный треугольник 162"/>
                      <p:cNvSpPr/>
                      <p:nvPr/>
                    </p:nvSpPr>
                    <p:spPr>
                      <a:xfrm rot="10800000">
                        <a:off x="-57192" y="0"/>
                        <a:ext cx="838200" cy="419100"/>
                      </a:xfrm>
                      <a:prstGeom prst="triangl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4" name="Овал 163"/>
                      <p:cNvSpPr/>
                      <p:nvPr/>
                    </p:nvSpPr>
                    <p:spPr>
                      <a:xfrm flipH="1" flipV="1">
                        <a:off x="56338" y="1300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5" name="Овал 164"/>
                      <p:cNvSpPr/>
                      <p:nvPr/>
                    </p:nvSpPr>
                    <p:spPr>
                      <a:xfrm flipH="1" flipV="1">
                        <a:off x="719386" y="1733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90" name="Равнобедренный треугольник 89"/>
                  <p:cNvSpPr/>
                  <p:nvPr/>
                </p:nvSpPr>
                <p:spPr>
                  <a:xfrm rot="5400000" flipH="1">
                    <a:off x="1257300" y="1228725"/>
                    <a:ext cx="836930" cy="499110"/>
                  </a:xfrm>
                  <a:prstGeom prst="triangle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1" name="Прямоугольный треугольник 90"/>
                  <p:cNvSpPr/>
                  <p:nvPr/>
                </p:nvSpPr>
                <p:spPr>
                  <a:xfrm rot="2392276" flipV="1">
                    <a:off x="1143000" y="800100"/>
                    <a:ext cx="695960" cy="647065"/>
                  </a:xfrm>
                  <a:prstGeom prst="rtTriangle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8" name="Прямоугольный треугольник 157"/>
                  <p:cNvSpPr/>
                  <p:nvPr/>
                </p:nvSpPr>
                <p:spPr>
                  <a:xfrm rot="19207271">
                    <a:off x="1228725" y="1514475"/>
                    <a:ext cx="695960" cy="647065"/>
                  </a:xfrm>
                  <a:prstGeom prst="rtTriangle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9" name="Равнобедренный треугольник 158"/>
                  <p:cNvSpPr/>
                  <p:nvPr/>
                </p:nvSpPr>
                <p:spPr>
                  <a:xfrm rot="5400000" flipH="1">
                    <a:off x="1152525" y="1504950"/>
                    <a:ext cx="836930" cy="499110"/>
                  </a:xfrm>
                  <a:prstGeom prst="triangle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8" name="Равнобедренный треугольник 87"/>
                <p:cNvSpPr/>
                <p:nvPr/>
              </p:nvSpPr>
              <p:spPr>
                <a:xfrm rot="5400000" flipH="1">
                  <a:off x="1152525" y="180975"/>
                  <a:ext cx="836930" cy="49911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219075" y="47625"/>
              <a:ext cx="1494155" cy="1809115"/>
              <a:chOff x="0" y="47625"/>
              <a:chExt cx="1494155" cy="1809115"/>
            </a:xfrm>
          </p:grpSpPr>
          <p:grpSp>
            <p:nvGrpSpPr>
              <p:cNvPr id="73" name="Группа 72"/>
              <p:cNvGrpSpPr/>
              <p:nvPr/>
            </p:nvGrpSpPr>
            <p:grpSpPr>
              <a:xfrm>
                <a:off x="0" y="47625"/>
                <a:ext cx="694055" cy="1790065"/>
                <a:chOff x="0" y="47625"/>
                <a:chExt cx="694055" cy="1790065"/>
              </a:xfrm>
            </p:grpSpPr>
            <p:sp>
              <p:nvSpPr>
                <p:cNvPr id="80" name="Прямоугольный треугольник 79"/>
                <p:cNvSpPr/>
                <p:nvPr/>
              </p:nvSpPr>
              <p:spPr>
                <a:xfrm rot="10800000">
                  <a:off x="9525" y="47625"/>
                  <a:ext cx="583565" cy="647065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Прямоугольный треугольник 80"/>
                <p:cNvSpPr/>
                <p:nvPr/>
              </p:nvSpPr>
              <p:spPr>
                <a:xfrm flipH="1">
                  <a:off x="0" y="1190625"/>
                  <a:ext cx="583565" cy="647065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Равнобедренный треугольник 81"/>
                <p:cNvSpPr/>
                <p:nvPr/>
              </p:nvSpPr>
              <p:spPr>
                <a:xfrm rot="16200000">
                  <a:off x="-133350" y="647700"/>
                  <a:ext cx="960755" cy="46545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Равнобедренный треугольник 82"/>
                <p:cNvSpPr/>
                <p:nvPr/>
              </p:nvSpPr>
              <p:spPr>
                <a:xfrm rot="16200000">
                  <a:off x="-19050" y="295275"/>
                  <a:ext cx="960755" cy="46545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Равнобедренный треугольник 83"/>
                <p:cNvSpPr/>
                <p:nvPr/>
              </p:nvSpPr>
              <p:spPr>
                <a:xfrm rot="16200000">
                  <a:off x="-19050" y="1095375"/>
                  <a:ext cx="960755" cy="46545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4" name="Группа 73"/>
              <p:cNvGrpSpPr/>
              <p:nvPr/>
            </p:nvGrpSpPr>
            <p:grpSpPr>
              <a:xfrm flipH="1">
                <a:off x="800100" y="47625"/>
                <a:ext cx="694055" cy="1809115"/>
                <a:chOff x="0" y="28575"/>
                <a:chExt cx="694055" cy="1809115"/>
              </a:xfrm>
            </p:grpSpPr>
            <p:sp>
              <p:nvSpPr>
                <p:cNvPr id="75" name="Прямоугольный треугольник 74"/>
                <p:cNvSpPr/>
                <p:nvPr/>
              </p:nvSpPr>
              <p:spPr>
                <a:xfrm rot="10800000">
                  <a:off x="9525" y="47625"/>
                  <a:ext cx="583565" cy="647065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Прямоугольный треугольник 75"/>
                <p:cNvSpPr/>
                <p:nvPr/>
              </p:nvSpPr>
              <p:spPr>
                <a:xfrm flipH="1">
                  <a:off x="0" y="1190625"/>
                  <a:ext cx="583565" cy="647065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Равнобедренный треугольник 76"/>
                <p:cNvSpPr/>
                <p:nvPr/>
              </p:nvSpPr>
              <p:spPr>
                <a:xfrm rot="16200000">
                  <a:off x="-133350" y="647700"/>
                  <a:ext cx="960755" cy="46545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Равнобедренный треугольник 77"/>
                <p:cNvSpPr/>
                <p:nvPr/>
              </p:nvSpPr>
              <p:spPr>
                <a:xfrm rot="16200000">
                  <a:off x="-19050" y="276225"/>
                  <a:ext cx="960755" cy="46545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Равнобедренный треугольник 78"/>
                <p:cNvSpPr/>
                <p:nvPr/>
              </p:nvSpPr>
              <p:spPr>
                <a:xfrm rot="16200000">
                  <a:off x="-19050" y="1076325"/>
                  <a:ext cx="960755" cy="46545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415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9039"/>
            <a:ext cx="8136904" cy="116791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Приклеивание декоративной ленты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3205461" y="3040824"/>
            <a:ext cx="2766522" cy="2724289"/>
            <a:chOff x="0" y="0"/>
            <a:chExt cx="1925320" cy="188231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0" y="0"/>
              <a:ext cx="1925320" cy="1866900"/>
              <a:chOff x="0" y="0"/>
              <a:chExt cx="1925320" cy="1866900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0" y="38100"/>
                <a:ext cx="1925320" cy="1828800"/>
                <a:chOff x="0" y="0"/>
                <a:chExt cx="1925320" cy="1828800"/>
              </a:xfrm>
            </p:grpSpPr>
            <p:grpSp>
              <p:nvGrpSpPr>
                <p:cNvPr id="65" name="Группа 64"/>
                <p:cNvGrpSpPr/>
                <p:nvPr/>
              </p:nvGrpSpPr>
              <p:grpSpPr>
                <a:xfrm>
                  <a:off x="19050" y="0"/>
                  <a:ext cx="1905000" cy="1828800"/>
                  <a:chOff x="0" y="0"/>
                  <a:chExt cx="1905000" cy="1828800"/>
                </a:xfrm>
              </p:grpSpPr>
              <p:grpSp>
                <p:nvGrpSpPr>
                  <p:cNvPr id="111" name="Группа 110"/>
                  <p:cNvGrpSpPr/>
                  <p:nvPr/>
                </p:nvGrpSpPr>
                <p:grpSpPr>
                  <a:xfrm>
                    <a:off x="0" y="0"/>
                    <a:ext cx="1905000" cy="1828800"/>
                    <a:chOff x="0" y="0"/>
                    <a:chExt cx="1905000" cy="1828800"/>
                  </a:xfrm>
                </p:grpSpPr>
                <p:sp>
                  <p:nvSpPr>
                    <p:cNvPr id="113" name="Овал 112"/>
                    <p:cNvSpPr/>
                    <p:nvPr/>
                  </p:nvSpPr>
                  <p:spPr>
                    <a:xfrm>
                      <a:off x="0" y="0"/>
                      <a:ext cx="1905000" cy="1828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Хорда 113"/>
                    <p:cNvSpPr/>
                    <p:nvPr/>
                  </p:nvSpPr>
                  <p:spPr>
                    <a:xfrm rot="1724036">
                      <a:off x="57150" y="38100"/>
                      <a:ext cx="1377950" cy="1602105"/>
                    </a:xfrm>
                    <a:prstGeom prst="chord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" name="Хорда 114"/>
                    <p:cNvSpPr/>
                    <p:nvPr/>
                  </p:nvSpPr>
                  <p:spPr>
                    <a:xfrm rot="11634977">
                      <a:off x="495300" y="161925"/>
                      <a:ext cx="1377950" cy="1602105"/>
                    </a:xfrm>
                    <a:prstGeom prst="chord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800100" y="57150"/>
                    <a:ext cx="381000" cy="17131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6" name="Группа 65"/>
                <p:cNvGrpSpPr/>
                <p:nvPr/>
              </p:nvGrpSpPr>
              <p:grpSpPr>
                <a:xfrm>
                  <a:off x="0" y="200025"/>
                  <a:ext cx="1925320" cy="1397318"/>
                  <a:chOff x="0" y="0"/>
                  <a:chExt cx="1925320" cy="1397318"/>
                </a:xfrm>
              </p:grpSpPr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0" y="0"/>
                    <a:ext cx="1925320" cy="1397318"/>
                    <a:chOff x="0" y="782955"/>
                    <a:chExt cx="1925320" cy="1397318"/>
                  </a:xfrm>
                </p:grpSpPr>
                <p:grpSp>
                  <p:nvGrpSpPr>
                    <p:cNvPr id="69" name="Группа 68"/>
                    <p:cNvGrpSpPr/>
                    <p:nvPr/>
                  </p:nvGrpSpPr>
                  <p:grpSpPr>
                    <a:xfrm>
                      <a:off x="0" y="782955"/>
                      <a:ext cx="755883" cy="1397318"/>
                      <a:chOff x="0" y="782955"/>
                      <a:chExt cx="755963" cy="1397318"/>
                    </a:xfrm>
                  </p:grpSpPr>
                  <p:grpSp>
                    <p:nvGrpSpPr>
                      <p:cNvPr id="96" name="Группа 95"/>
                      <p:cNvGrpSpPr/>
                      <p:nvPr/>
                    </p:nvGrpSpPr>
                    <p:grpSpPr>
                      <a:xfrm>
                        <a:off x="0" y="828358"/>
                        <a:ext cx="755963" cy="1351915"/>
                        <a:chOff x="0" y="0"/>
                        <a:chExt cx="755963" cy="1351915"/>
                      </a:xfrm>
                    </p:grpSpPr>
                    <p:grpSp>
                      <p:nvGrpSpPr>
                        <p:cNvPr id="105" name="Группа 104"/>
                        <p:cNvGrpSpPr/>
                        <p:nvPr/>
                      </p:nvGrpSpPr>
                      <p:grpSpPr>
                        <a:xfrm rot="5400000">
                          <a:off x="-169228" y="371475"/>
                          <a:ext cx="837565" cy="499110"/>
                          <a:chOff x="0" y="0"/>
                          <a:chExt cx="838200" cy="419100"/>
                        </a:xfrm>
                      </p:grpSpPr>
                      <p:sp>
                        <p:nvSpPr>
                          <p:cNvPr id="108" name="Равнобедренный треугольник 107"/>
                          <p:cNvSpPr/>
                          <p:nvPr/>
                        </p:nvSpPr>
                        <p:spPr>
                          <a:xfrm rot="10800000">
                            <a:off x="0" y="0"/>
                            <a:ext cx="838200" cy="419100"/>
                          </a:xfrm>
                          <a:prstGeom prst="triangle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9" name="Овал 108"/>
                          <p:cNvSpPr/>
                          <p:nvPr/>
                        </p:nvSpPr>
                        <p:spPr>
                          <a:xfrm flipH="1" flipV="1">
                            <a:off x="56338" y="13001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0" name="Овал 109"/>
                          <p:cNvSpPr/>
                          <p:nvPr/>
                        </p:nvSpPr>
                        <p:spPr>
                          <a:xfrm flipH="1" flipV="1">
                            <a:off x="719386" y="17335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06" name="Прямоугольный треугольник 105"/>
                        <p:cNvSpPr/>
                        <p:nvPr/>
                      </p:nvSpPr>
                      <p:spPr>
                        <a:xfrm rot="19207724" flipH="1" flipV="1">
                          <a:off x="11747" y="0"/>
                          <a:ext cx="696595" cy="647065"/>
                        </a:xfrm>
                        <a:prstGeom prst="rtTriangle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7" name="Прямоугольный треугольник 106"/>
                        <p:cNvSpPr/>
                        <p:nvPr/>
                      </p:nvSpPr>
                      <p:spPr>
                        <a:xfrm rot="2392729" flipH="1">
                          <a:off x="59368" y="704850"/>
                          <a:ext cx="696595" cy="647065"/>
                        </a:xfrm>
                        <a:prstGeom prst="rtTriangle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7" name="Группа 96"/>
                      <p:cNvGrpSpPr/>
                      <p:nvPr/>
                    </p:nvGrpSpPr>
                    <p:grpSpPr>
                      <a:xfrm rot="5400000">
                        <a:off x="-38100" y="952183"/>
                        <a:ext cx="837565" cy="499110"/>
                        <a:chOff x="0" y="0"/>
                        <a:chExt cx="838200" cy="419100"/>
                      </a:xfrm>
                    </p:grpSpPr>
                    <p:sp>
                      <p:nvSpPr>
                        <p:cNvPr id="102" name="Равнобедренный треугольник 101"/>
                        <p:cNvSpPr/>
                        <p:nvPr/>
                      </p:nvSpPr>
                      <p:spPr>
                        <a:xfrm rot="10800000">
                          <a:off x="0" y="0"/>
                          <a:ext cx="838200" cy="419100"/>
                        </a:xfrm>
                        <a:prstGeom prst="triangle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" name="Овал 102"/>
                        <p:cNvSpPr/>
                        <p:nvPr/>
                      </p:nvSpPr>
                      <p:spPr>
                        <a:xfrm flipH="1" flipV="1">
                          <a:off x="56338" y="13001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4" name="Овал 103"/>
                        <p:cNvSpPr/>
                        <p:nvPr/>
                      </p:nvSpPr>
                      <p:spPr>
                        <a:xfrm flipH="1" flipV="1">
                          <a:off x="719386" y="17335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8" name="Группа 97"/>
                      <p:cNvGrpSpPr/>
                      <p:nvPr/>
                    </p:nvGrpSpPr>
                    <p:grpSpPr>
                      <a:xfrm rot="5400000">
                        <a:off x="-9525" y="1495108"/>
                        <a:ext cx="837565" cy="499110"/>
                        <a:chOff x="-57192" y="0"/>
                        <a:chExt cx="838200" cy="419100"/>
                      </a:xfrm>
                    </p:grpSpPr>
                    <p:sp>
                      <p:nvSpPr>
                        <p:cNvPr id="99" name="Равнобедренный треугольник 98"/>
                        <p:cNvSpPr/>
                        <p:nvPr/>
                      </p:nvSpPr>
                      <p:spPr>
                        <a:xfrm rot="10800000">
                          <a:off x="-57192" y="0"/>
                          <a:ext cx="838200" cy="419100"/>
                        </a:xfrm>
                        <a:prstGeom prst="triangle">
                          <a:avLst/>
                        </a:prstGeom>
                        <a:solidFill>
                          <a:srgbClr val="FFC000"/>
                        </a:solidFill>
                        <a:ln>
                          <a:solidFill>
                            <a:srgbClr val="FFFF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0" name="Овал 99"/>
                        <p:cNvSpPr/>
                        <p:nvPr/>
                      </p:nvSpPr>
                      <p:spPr>
                        <a:xfrm flipH="1" flipV="1">
                          <a:off x="56338" y="13001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1" name="Овал 100"/>
                        <p:cNvSpPr/>
                        <p:nvPr/>
                      </p:nvSpPr>
                      <p:spPr>
                        <a:xfrm flipH="1" flipV="1">
                          <a:off x="719386" y="17335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92" name="Равнобедренный треугольник 91"/>
                    <p:cNvSpPr/>
                    <p:nvPr/>
                  </p:nvSpPr>
                  <p:spPr>
                    <a:xfrm rot="5400000" flipH="1">
                      <a:off x="1257300" y="1228725"/>
                      <a:ext cx="836930" cy="499110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3" name="Прямоугольный треугольник 92"/>
                    <p:cNvSpPr/>
                    <p:nvPr/>
                  </p:nvSpPr>
                  <p:spPr>
                    <a:xfrm rot="2392276" flipV="1">
                      <a:off x="1143000" y="800100"/>
                      <a:ext cx="695960" cy="647065"/>
                    </a:xfrm>
                    <a:prstGeom prst="rt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Прямоугольный треугольник 93"/>
                    <p:cNvSpPr/>
                    <p:nvPr/>
                  </p:nvSpPr>
                  <p:spPr>
                    <a:xfrm rot="19207271">
                      <a:off x="1228725" y="1514475"/>
                      <a:ext cx="695960" cy="647065"/>
                    </a:xfrm>
                    <a:prstGeom prst="rt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5" name="Равнобедренный треугольник 94"/>
                    <p:cNvSpPr/>
                    <p:nvPr/>
                  </p:nvSpPr>
                  <p:spPr>
                    <a:xfrm rot="5400000" flipH="1">
                      <a:off x="1152525" y="1504950"/>
                      <a:ext cx="836930" cy="499110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8" name="Равнобедренный треугольник 67"/>
                  <p:cNvSpPr/>
                  <p:nvPr/>
                </p:nvSpPr>
                <p:spPr>
                  <a:xfrm rot="5400000" flipH="1">
                    <a:off x="1152525" y="180975"/>
                    <a:ext cx="836930" cy="499110"/>
                  </a:xfrm>
                  <a:prstGeom prst="triangle">
                    <a:avLst/>
                  </a:prstGeom>
                  <a:solidFill>
                    <a:srgbClr val="FFC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219075" y="0"/>
                <a:ext cx="1494155" cy="1856740"/>
                <a:chOff x="0" y="0"/>
                <a:chExt cx="1494155" cy="1856740"/>
              </a:xfrm>
            </p:grpSpPr>
            <p:grpSp>
              <p:nvGrpSpPr>
                <p:cNvPr id="53" name="Группа 52"/>
                <p:cNvGrpSpPr/>
                <p:nvPr/>
              </p:nvGrpSpPr>
              <p:grpSpPr>
                <a:xfrm>
                  <a:off x="0" y="0"/>
                  <a:ext cx="655955" cy="1837690"/>
                  <a:chOff x="0" y="0"/>
                  <a:chExt cx="655955" cy="1837690"/>
                </a:xfrm>
              </p:grpSpPr>
              <p:sp>
                <p:nvSpPr>
                  <p:cNvPr id="60" name="Прямоугольный треугольник 59"/>
                  <p:cNvSpPr/>
                  <p:nvPr/>
                </p:nvSpPr>
                <p:spPr>
                  <a:xfrm rot="10800000">
                    <a:off x="9525" y="47625"/>
                    <a:ext cx="583565" cy="647065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Прямоугольный треугольник 60"/>
                  <p:cNvSpPr/>
                  <p:nvPr/>
                </p:nvSpPr>
                <p:spPr>
                  <a:xfrm flipH="1">
                    <a:off x="0" y="1190625"/>
                    <a:ext cx="583565" cy="647065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Равнобедренный треугольник 61"/>
                  <p:cNvSpPr/>
                  <p:nvPr/>
                </p:nvSpPr>
                <p:spPr>
                  <a:xfrm rot="16200000">
                    <a:off x="-133350" y="647700"/>
                    <a:ext cx="960755" cy="465455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Равнобедренный треугольник 62"/>
                  <p:cNvSpPr/>
                  <p:nvPr/>
                </p:nvSpPr>
                <p:spPr>
                  <a:xfrm rot="16200000">
                    <a:off x="-57150" y="247650"/>
                    <a:ext cx="960755" cy="465455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4" name="Равнобедренный треугольник 63"/>
                  <p:cNvSpPr/>
                  <p:nvPr/>
                </p:nvSpPr>
                <p:spPr>
                  <a:xfrm rot="16200000">
                    <a:off x="-57150" y="1047750"/>
                    <a:ext cx="960755" cy="465455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 flipH="1">
                  <a:off x="838200" y="19050"/>
                  <a:ext cx="655955" cy="1837690"/>
                  <a:chOff x="0" y="0"/>
                  <a:chExt cx="655955" cy="1837690"/>
                </a:xfrm>
              </p:grpSpPr>
              <p:sp>
                <p:nvSpPr>
                  <p:cNvPr id="55" name="Прямоугольный треугольник 54"/>
                  <p:cNvSpPr/>
                  <p:nvPr/>
                </p:nvSpPr>
                <p:spPr>
                  <a:xfrm rot="10800000">
                    <a:off x="9525" y="47625"/>
                    <a:ext cx="583565" cy="647065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Прямоугольный треугольник 55"/>
                  <p:cNvSpPr/>
                  <p:nvPr/>
                </p:nvSpPr>
                <p:spPr>
                  <a:xfrm flipH="1">
                    <a:off x="0" y="1190625"/>
                    <a:ext cx="583565" cy="647065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Равнобедренный треугольник 56"/>
                  <p:cNvSpPr/>
                  <p:nvPr/>
                </p:nvSpPr>
                <p:spPr>
                  <a:xfrm rot="16200000">
                    <a:off x="-133350" y="647700"/>
                    <a:ext cx="960755" cy="465455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8" name="Равнобедренный треугольник 57"/>
                  <p:cNvSpPr/>
                  <p:nvPr/>
                </p:nvSpPr>
                <p:spPr>
                  <a:xfrm rot="16200000">
                    <a:off x="-57150" y="247650"/>
                    <a:ext cx="960755" cy="465455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Равнобедренный треугольник 58"/>
                  <p:cNvSpPr/>
                  <p:nvPr/>
                </p:nvSpPr>
                <p:spPr>
                  <a:xfrm rot="16200000">
                    <a:off x="-57150" y="1047750"/>
                    <a:ext cx="960755" cy="465455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50" name="Прямоугольник 49"/>
            <p:cNvSpPr/>
            <p:nvPr/>
          </p:nvSpPr>
          <p:spPr>
            <a:xfrm>
              <a:off x="819150" y="0"/>
              <a:ext cx="285750" cy="18823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62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068" y="1829039"/>
            <a:ext cx="6777317" cy="80787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бантиков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2492896"/>
            <a:ext cx="7272808" cy="3240360"/>
            <a:chOff x="827584" y="2492896"/>
            <a:chExt cx="7272808" cy="3240360"/>
          </a:xfrm>
        </p:grpSpPr>
        <p:pic>
          <p:nvPicPr>
            <p:cNvPr id="70" name="Рисунок 69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36" b="43271"/>
            <a:stretch/>
          </p:blipFill>
          <p:spPr>
            <a:xfrm rot="5400000">
              <a:off x="4860032" y="2492896"/>
              <a:ext cx="2880320" cy="3600400"/>
            </a:xfrm>
            <a:prstGeom prst="rect">
              <a:avLst/>
            </a:prstGeom>
          </p:spPr>
        </p:pic>
        <p:pic>
          <p:nvPicPr>
            <p:cNvPr id="71" name="Рисунок 7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03" r="44264"/>
            <a:stretch/>
          </p:blipFill>
          <p:spPr>
            <a:xfrm rot="5400000">
              <a:off x="1079611" y="2240869"/>
              <a:ext cx="3024337" cy="3528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6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777317" cy="80787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шара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Майер\Desktop\Работа СОЦ\2019-2020\1 сентября\IMG_E39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46449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0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072" y="707881"/>
            <a:ext cx="5760640" cy="7109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артишок?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359617"/>
            <a:ext cx="8064896" cy="116572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Артишок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многолетняя садово-огородная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овощная 		          культура.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544616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техника артишок?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244" y="5113713"/>
            <a:ext cx="7218164" cy="153739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Пэчворк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шитья,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создаются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 из разных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кусочков   и 	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материалов.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9672" y="1916832"/>
            <a:ext cx="6120680" cy="66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разновидность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пэчворка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141277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4" y="2672327"/>
            <a:ext cx="3257724" cy="2441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29437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8588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техника артишок?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157192"/>
            <a:ext cx="7776864" cy="10801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древнее искусство складывания фигурок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	          из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39752" y="1844824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лоскутное оригами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141277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12493"/>
            <a:ext cx="3646396" cy="243231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/>
          <a:stretch/>
        </p:blipFill>
        <p:spPr bwMode="auto">
          <a:xfrm>
            <a:off x="1043608" y="2616329"/>
            <a:ext cx="3024336" cy="2428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18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техника артишок?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792435"/>
            <a:ext cx="3528392" cy="2076725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это техника создания работ в трех измерениях (высота, ширина, длина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68782" y="1916832"/>
            <a:ext cx="430747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141277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67314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технике артишок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65445"/>
            <a:ext cx="4422962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272627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578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технике артишок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5"/>
          <a:stretch/>
        </p:blipFill>
        <p:spPr>
          <a:xfrm>
            <a:off x="3419872" y="3140968"/>
            <a:ext cx="2520280" cy="304265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b="8673"/>
          <a:stretch/>
        </p:blipFill>
        <p:spPr>
          <a:xfrm>
            <a:off x="6022210" y="1389338"/>
            <a:ext cx="2310822" cy="290375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-1"/>
          <a:stretch/>
        </p:blipFill>
        <p:spPr>
          <a:xfrm>
            <a:off x="683568" y="1677370"/>
            <a:ext cx="2664295" cy="23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шар в технике артишок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9" t="20616" r="-1"/>
          <a:stretch/>
        </p:blipFill>
        <p:spPr bwMode="auto">
          <a:xfrm>
            <a:off x="1043608" y="1988840"/>
            <a:ext cx="3384376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3865" y="2204864"/>
            <a:ext cx="37444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середины.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элементов по цветам одновременно с двух сторон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шара.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Приклеивание декоративной ленты, соединяющей половинки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шара.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бантиков.</a:t>
            </a:r>
          </a:p>
          <a:p>
            <a:pPr marL="342900" indent="-3429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068" y="1829039"/>
            <a:ext cx="6777317" cy="80787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ерединка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28749" y="3184376"/>
            <a:ext cx="6505575" cy="1828800"/>
            <a:chOff x="0" y="0"/>
            <a:chExt cx="6505575" cy="18288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6505575" cy="1828800"/>
              <a:chOff x="0" y="0"/>
              <a:chExt cx="6505575" cy="1828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209800" y="0"/>
                <a:ext cx="19050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600575" y="0"/>
                <a:ext cx="1905000" cy="1828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0" y="0"/>
                <a:ext cx="1905000" cy="1828800"/>
                <a:chOff x="0" y="0"/>
                <a:chExt cx="1905000" cy="1828800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0" y="0"/>
                  <a:ext cx="19050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29" name="Группа 28"/>
                <p:cNvGrpSpPr/>
                <p:nvPr/>
              </p:nvGrpSpPr>
              <p:grpSpPr>
                <a:xfrm>
                  <a:off x="800100" y="790575"/>
                  <a:ext cx="314325" cy="333375"/>
                  <a:chOff x="0" y="0"/>
                  <a:chExt cx="314325" cy="333375"/>
                </a:xfrm>
              </p:grpSpPr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152400" y="0"/>
                    <a:ext cx="0" cy="333375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 flipH="1">
                    <a:off x="0" y="171450"/>
                    <a:ext cx="314325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2962275" y="581025"/>
              <a:ext cx="400050" cy="733425"/>
              <a:chOff x="0" y="0"/>
              <a:chExt cx="400050" cy="733425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0"/>
                <a:ext cx="400050" cy="7334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41987" y="37322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12575" y="37322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7992" y="657808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17240" y="648477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200650" y="609600"/>
              <a:ext cx="733425" cy="733425"/>
              <a:chOff x="0" y="0"/>
              <a:chExt cx="733425" cy="733425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76213" y="0"/>
                <a:ext cx="400050" cy="733425"/>
                <a:chOff x="0" y="0"/>
                <a:chExt cx="400050" cy="73342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0"/>
                  <a:ext cx="400050" cy="73342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41987" y="37322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>
                  <a:off x="312575" y="37322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27992" y="657808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317240" y="648477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 rot="5400000">
                <a:off x="166688" y="9525"/>
                <a:ext cx="400050" cy="733425"/>
                <a:chOff x="0" y="0"/>
                <a:chExt cx="400050" cy="733425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0"/>
                  <a:ext cx="400050" cy="73342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41987" y="37322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312575" y="37322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27992" y="657808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317240" y="648477"/>
                  <a:ext cx="45085" cy="450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754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375</TotalTime>
  <Words>123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Новогодний шар в технике артишок</vt:lpstr>
      <vt:lpstr>Что такое артишок?</vt:lpstr>
      <vt:lpstr>Что такое техника артишок?</vt:lpstr>
      <vt:lpstr>Что такое техника артишок?</vt:lpstr>
      <vt:lpstr>Что такое техника артишок?</vt:lpstr>
      <vt:lpstr>Работы в технике артишок</vt:lpstr>
      <vt:lpstr>Работы в технике артишок</vt:lpstr>
      <vt:lpstr>Новогодний шар в технике артишок</vt:lpstr>
      <vt:lpstr>Изготовление шара</vt:lpstr>
      <vt:lpstr>Изготовление шара</vt:lpstr>
      <vt:lpstr>Изготовление шара</vt:lpstr>
      <vt:lpstr>Изготовление шара</vt:lpstr>
      <vt:lpstr>Изготовление шара</vt:lpstr>
      <vt:lpstr>Изготовление шара</vt:lpstr>
      <vt:lpstr>Изготовление шара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шар в технике артишок</dc:title>
  <dc:creator>Майер</dc:creator>
  <cp:lastModifiedBy>Майер</cp:lastModifiedBy>
  <cp:revision>59</cp:revision>
  <dcterms:created xsi:type="dcterms:W3CDTF">2019-12-19T17:20:12Z</dcterms:created>
  <dcterms:modified xsi:type="dcterms:W3CDTF">2020-03-25T06:14:07Z</dcterms:modified>
</cp:coreProperties>
</file>