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BD91AB-C554-4502-A2B6-25E10E4818C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8B9BD1-B553-47BA-BB86-5C1E4A1079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420889"/>
            <a:ext cx="8458200" cy="36548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Досуг, посвященный Дню Защитника Отечества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smtClean="0"/>
              <a:t>Колесо истории»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 smtClean="0"/>
              <a:t>старшей группе.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Провели: </a:t>
            </a:r>
            <a:r>
              <a:rPr lang="ru-RU" sz="2000" dirty="0" err="1" smtClean="0"/>
              <a:t>Рахимзянова</a:t>
            </a:r>
            <a:r>
              <a:rPr lang="ru-RU" sz="2000" dirty="0" smtClean="0"/>
              <a:t> Н.Б.</a:t>
            </a:r>
            <a:br>
              <a:rPr lang="ru-RU" sz="2000" dirty="0" smtClean="0"/>
            </a:br>
            <a:r>
              <a:rPr lang="ru-RU" sz="2000" dirty="0" smtClean="0"/>
              <a:t>           </a:t>
            </a:r>
            <a:r>
              <a:rPr lang="ru-RU" sz="2000" dirty="0" err="1" smtClean="0"/>
              <a:t>васюкова</a:t>
            </a:r>
            <a:r>
              <a:rPr lang="ru-RU" sz="2000" dirty="0" smtClean="0"/>
              <a:t> О.В.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Москва 2020 год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64704"/>
            <a:ext cx="8458200" cy="79208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ГБОУ Школа «Покровский квартал»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/о №3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1658707/21697663-7dd3-4710-a7e1-df1ad57a16c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h6.googleusercontent.com/proxy/k2atFf2NsthGAX9HTUrxL9GrP7HfauHlZQP9L50mSDTFxbWn8c_Z37g6GqqsCFPFt_Bsb3YXSIt2Gmzs7O3XhuFa-hdAkF7g=w1200-h630-p-k-no-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avatars.mds.yandex.net/get-pdb/2799949/3ba3ba81-22cf-4228-bf23-45af09b776ec/ori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ds02.infourok.ru/uploads/ex/057f/00012a76-45315f7c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7be/000e117d-b58630a2/hello_html_m673c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247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оздушные шары Милита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9208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Что мы знаем о наших Богатырях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200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zen_doc/1703615/pub_5dcab75a34bb04739962e2a3_5dcab79c43ca9b53a97020d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82453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vgudok.com/sites/default/files/field/image/novye_za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7240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ortrait.pronin.by/gallery-great/suvorov/port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76250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tixi-poeti.ru/upload/blogs/d7f71ae0527e364973e9eb5672536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32859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pdb/1942074/eb8f865d-55b9-4883-ade8-507385dabbe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15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Досуг, посвященный Дню Защитника Отечества  «Колесо истории»  в старшей группе.  Провели: Рахимзянова Н.Б.            васюкова О.В.  Москва 2020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Досуг, посвященный Дню Защитника Отечества  «Колесо истории»  в старшей группе.  Провели: Рахимзянова Н.Б.            васюкова О.В.  Москва 2020 год</dc:title>
  <dc:creator>ACER</dc:creator>
  <cp:lastModifiedBy>ACER</cp:lastModifiedBy>
  <cp:revision>7</cp:revision>
  <dcterms:created xsi:type="dcterms:W3CDTF">2020-02-19T15:21:32Z</dcterms:created>
  <dcterms:modified xsi:type="dcterms:W3CDTF">2020-02-19T16:30:10Z</dcterms:modified>
</cp:coreProperties>
</file>