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2" r:id="rId3"/>
    <p:sldId id="261" r:id="rId4"/>
    <p:sldId id="257" r:id="rId5"/>
    <p:sldId id="264" r:id="rId6"/>
    <p:sldId id="271" r:id="rId7"/>
    <p:sldId id="269" r:id="rId8"/>
    <p:sldId id="270" r:id="rId9"/>
    <p:sldId id="272" r:id="rId10"/>
    <p:sldId id="273" r:id="rId11"/>
    <p:sldId id="263" r:id="rId12"/>
    <p:sldId id="278" r:id="rId13"/>
    <p:sldId id="279" r:id="rId14"/>
    <p:sldId id="281" r:id="rId15"/>
    <p:sldId id="280" r:id="rId16"/>
    <p:sldId id="274" r:id="rId17"/>
    <p:sldId id="282" r:id="rId18"/>
    <p:sldId id="283" r:id="rId19"/>
    <p:sldId id="288" r:id="rId20"/>
    <p:sldId id="275" r:id="rId21"/>
    <p:sldId id="276" r:id="rId22"/>
    <p:sldId id="284" r:id="rId23"/>
    <p:sldId id="287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 (924) 329-20-02" initials="8(3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46" autoAdjust="0"/>
  </p:normalViewPr>
  <p:slideViewPr>
    <p:cSldViewPr>
      <p:cViewPr varScale="1">
        <p:scale>
          <a:sx n="94" d="100"/>
          <a:sy n="94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1CB4-360D-4E6D-ABF7-152623C3F774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8CF00-C696-4D93-B4C7-8AADA8B19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4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CF00-C696-4D93-B4C7-8AADA8B19758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6DAD2-1299-5242-947D-A0B98004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014224" cy="832757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Муниципальное </a:t>
            </a:r>
            <a:r>
              <a:rPr lang="ru-RU" sz="2000" dirty="0" smtClean="0">
                <a:solidFill>
                  <a:schemeClr val="tx1"/>
                </a:solidFill>
              </a:rPr>
              <a:t> бюджетное общеобразовательное </a:t>
            </a:r>
            <a:r>
              <a:rPr lang="ru-RU" sz="2000" dirty="0">
                <a:solidFill>
                  <a:schemeClr val="tx1"/>
                </a:solidFill>
              </a:rPr>
              <a:t>учреждение </a:t>
            </a:r>
            <a:r>
              <a:rPr lang="ru-RU" sz="2000" dirty="0" smtClean="0">
                <a:solidFill>
                  <a:schemeClr val="tx1"/>
                </a:solidFill>
              </a:rPr>
              <a:t>«Средняя </a:t>
            </a:r>
            <a:r>
              <a:rPr lang="ru-RU" sz="2000" dirty="0">
                <a:solidFill>
                  <a:schemeClr val="tx1"/>
                </a:solidFill>
              </a:rPr>
              <a:t>общеобразовательная школа √</a:t>
            </a:r>
            <a:r>
              <a:rPr lang="ru-RU" sz="2000" dirty="0" smtClean="0">
                <a:solidFill>
                  <a:schemeClr val="tx1"/>
                </a:solidFill>
              </a:rPr>
              <a:t>1» с. Варфоломеевка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5B69221-1CA6-5D46-8499-4186357A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5860"/>
            <a:ext cx="11691558" cy="55721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800" dirty="0"/>
              <a:t>Творческий </a:t>
            </a:r>
            <a:r>
              <a:rPr lang="ru-RU" sz="4800" dirty="0" smtClean="0"/>
              <a:t>проект </a:t>
            </a:r>
            <a:r>
              <a:rPr lang="ru-RU" sz="4800" dirty="0"/>
              <a:t>по технологии.</a:t>
            </a:r>
          </a:p>
          <a:p>
            <a:pPr marL="0" indent="0" algn="ctr">
              <a:buNone/>
            </a:pPr>
            <a:r>
              <a:rPr lang="ru-RU" sz="4400" dirty="0"/>
              <a:t>На тему</a:t>
            </a:r>
            <a:r>
              <a:rPr lang="ru-RU" sz="4400" dirty="0" smtClean="0"/>
              <a:t>: Изготовление </a:t>
            </a:r>
            <a:r>
              <a:rPr lang="ru-RU" sz="4400" dirty="0"/>
              <a:t>куклы «Домовой» в скульптурно-текстильной технике(чулочной технике</a:t>
            </a:r>
            <a:r>
              <a:rPr lang="ru-RU" sz="4400" dirty="0" smtClean="0"/>
              <a:t>)</a:t>
            </a:r>
            <a:endParaRPr lang="ru-RU" sz="4400" dirty="0"/>
          </a:p>
          <a:p>
            <a:pPr algn="ctr"/>
            <a:r>
              <a:rPr lang="ru-RU" sz="2400" dirty="0" smtClean="0"/>
              <a:t>Выполнила: Пинчук Любовь Николаевна.</a:t>
            </a:r>
            <a:endParaRPr lang="ru-RU" sz="2400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0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147715-982E-2249-9CEA-757C807CB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77" y="0"/>
            <a:ext cx="11541880" cy="3483429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Начинаем делать утяжки на лице.Вставляем нить в иглу,делаем узелок.Иглу с ниткой закрепляет сзади на хвостике. Выводимой нитку в то место где у нас должен быть носик,делаем отступ в низ на 5мм и возвращаем нить в исходное положение,утягиваем,прошиваем ещё раз и закрепляет нить узелком. Получилась ямочка для носа.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B29DA35-0BB9-2140-B678-10032F36B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7" y="1277599"/>
            <a:ext cx="3273273" cy="260317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5A0D7EA1-6915-B84A-94EF-C4B1B8D9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107" y="1282738"/>
            <a:ext cx="3397250" cy="2598035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EF9A7D2E-2F4B-6F4C-8687-FE58146DD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97" y="1277599"/>
            <a:ext cx="3165511" cy="2603174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6CDD6A94-E5B2-E24F-AD40-EE45A87B5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270" y="3780902"/>
            <a:ext cx="3565071" cy="2861167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EC8A48D4-F376-4F47-B7C2-265AB4FB0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374" y="3780902"/>
            <a:ext cx="2775858" cy="2988338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EFE4C029-AF05-8841-B2F1-CA1A5519C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134" y="3809994"/>
            <a:ext cx="3390446" cy="27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9F3686-9E31-F745-86F3-3C0C0A6EF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3880773"/>
          </a:xfrm>
        </p:spPr>
        <p:txBody>
          <a:bodyPr/>
          <a:lstStyle/>
          <a:p>
            <a:r>
              <a:rPr lang="ru-RU"/>
              <a:t>Делаем щёчки. Выводим иглу под низ щеки и </a:t>
            </a:r>
            <a:r>
              <a:rPr lang="x-none"/>
              <a:t>далие в</a:t>
            </a:r>
            <a:r>
              <a:rPr lang="ru-RU"/>
              <a:t>ыводим</a:t>
            </a:r>
            <a:r>
              <a:rPr lang="x-none"/>
              <a:t> её </a:t>
            </a:r>
            <a:r>
              <a:rPr lang="ru-RU"/>
              <a:t>на верх щёчки. Отступает примерно сантиметр в сторону и возвращаем иглу в тоже самое место под щекой</a:t>
            </a:r>
            <a:r>
              <a:rPr lang="x-none"/>
              <a:t>. Вы</a:t>
            </a:r>
            <a:r>
              <a:rPr lang="ru-RU"/>
              <a:t>водим иглу туда где закончили с верху и отступаем ещё 1 см,выводим нить вниз,затягиваем и закрепляем</a:t>
            </a:r>
            <a:r>
              <a:rPr lang="x-none"/>
              <a:t> </a:t>
            </a:r>
            <a:r>
              <a:rPr lang="ru-RU"/>
              <a:t>Делаем</a:t>
            </a:r>
            <a:r>
              <a:rPr lang="x-none"/>
              <a:t> тоже самое со второй шекой.</a:t>
            </a: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65E4F3C8-F20B-EE42-BD41-B61067F0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2" y="1341529"/>
            <a:ext cx="2259851" cy="3230849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AE235E3C-4B62-A34F-98FA-BFEB5A524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4" y="1341528"/>
            <a:ext cx="2177144" cy="323085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46B49919-AC17-ED4D-9206-6CFCB1C20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59" y="1341530"/>
            <a:ext cx="2177141" cy="3244370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5F8B433D-EC18-0C4C-AD3B-DE87D2B8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1" y="1138757"/>
            <a:ext cx="2449286" cy="3447143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7CF474F3-8FC2-3A47-B69F-A566515DC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287" y="1140564"/>
            <a:ext cx="2573860" cy="34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1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A17E124A-4888-2740-BA93-F04CE4C5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1702143" cy="1115786"/>
          </a:xfrm>
        </p:spPr>
        <p:txBody>
          <a:bodyPr/>
          <a:lstStyle/>
          <a:p>
            <a:r>
              <a:rPr lang="ru-RU"/>
              <a:t>Делаем носик. Берём шарик вдеваем его в капрон,формируем шарик,сзади заматываем хвостик ниткой и обрезаем его,но уже покороче,что бы было удобние крепить. Берём клей и наливаем его в углубление на лице и приклеиваем носик.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8CE8D55-367E-164A-8DB4-5B31C82B4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1" y="1115786"/>
            <a:ext cx="4064000" cy="541866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7FCB79DF-400F-8246-B68F-9DBA341CB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571" y="1115786"/>
            <a:ext cx="4064000" cy="5418667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AD56FFBA-32DC-654A-A03A-0475C9E8B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1115785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C01F3D-9316-F14A-A8EF-A61D83801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763" y="0"/>
            <a:ext cx="8596668" cy="3880773"/>
          </a:xfrm>
        </p:spPr>
        <p:txBody>
          <a:bodyPr/>
          <a:lstStyle/>
          <a:p>
            <a:r>
              <a:rPr lang="ru-RU"/>
              <a:t>Приклеиваем глазки к лицу.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E42FEB1-10D5-444A-959D-21AF380E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3" y="529165"/>
            <a:ext cx="4792737" cy="581176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4A7367B-8E58-3647-A169-8B94A01CA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659" y="458611"/>
            <a:ext cx="4792738" cy="58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FEFDE-7CA3-0246-AD31-3844CFFD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3289"/>
            <a:ext cx="8596668" cy="734785"/>
          </a:xfrm>
        </p:spPr>
        <p:txBody>
          <a:bodyPr/>
          <a:lstStyle/>
          <a:p>
            <a:r>
              <a:rPr lang="ru-RU"/>
              <a:t>2.Волосы и борода.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71E867-A53E-E744-99FF-D770EA441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34787"/>
            <a:ext cx="8596668" cy="1333499"/>
          </a:xfrm>
        </p:spPr>
        <p:txBody>
          <a:bodyPr/>
          <a:lstStyle/>
          <a:p>
            <a:r>
              <a:rPr lang="ru-RU"/>
              <a:t>Для создания бороды берём картон и шерстяные нитки. Сгибаем картон и наматываем нить. После снимаем нить с картинки,разрезаем низ и скручиваем нити. Приклеиваем их под нос и подрезаем бороду нужной нам длины.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4FD58FB0-81EB-C84A-B207-941CAFEB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068286"/>
            <a:ext cx="1799166" cy="2727267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F781D564-CF0B-2247-B13A-8E411C86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76501" y="2068286"/>
            <a:ext cx="2670028" cy="1977973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9032DCE3-F030-A244-B2B5-25AB8C350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29" y="2068286"/>
            <a:ext cx="1950357" cy="2600476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2F3B0FAC-9649-E44D-8AB5-A412F8ADA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886" y="1980509"/>
            <a:ext cx="2177116" cy="2902821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4D8D877F-203B-C24E-976A-D35FC0A39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659" y="1980510"/>
            <a:ext cx="2272422" cy="3029896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E46D7E19-5DAC-EA46-877D-96633A524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158" y="3690552"/>
            <a:ext cx="2219471" cy="2959296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xmlns="" id="{C0FB9B81-4A19-B14D-A1B8-FD78C347B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629" y="3784690"/>
            <a:ext cx="2274771" cy="30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4873C8-5671-F541-AAF0-0DFDE56C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26571"/>
            <a:ext cx="11892642" cy="1224643"/>
          </a:xfrm>
        </p:spPr>
        <p:txBody>
          <a:bodyPr/>
          <a:lstStyle/>
          <a:p>
            <a:r>
              <a:rPr lang="ru-RU"/>
              <a:t>Для волос мы также берём нитки и картон,но картон не складываем,наматываем на него нить,после снимаем и перевязываем нити,разрезаем с низу и приклеиваем на теменную часть их. Отврдим немного ниток для чёлки и обрезаем.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CF8773D-0E8B-D243-B3A1-ED19BFC3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13" y="1551214"/>
            <a:ext cx="3177015" cy="238276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A542121-6ECC-E74C-8EA4-8FD2098D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28" y="1443868"/>
            <a:ext cx="1867580" cy="249010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189F8E15-EDAA-8146-BF00-0031591D1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008" y="1551214"/>
            <a:ext cx="1787070" cy="2382761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C9303891-EC45-3F4D-84A6-245583478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078" y="1445378"/>
            <a:ext cx="1867580" cy="2490107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A07D976C-A24C-9544-9242-1F1AF54D6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730" y="3592286"/>
            <a:ext cx="3408348" cy="3265714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C2D047D3-4925-0247-AC29-5EF876AA1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148" y="1422707"/>
            <a:ext cx="1883451" cy="25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7D8248-06B8-974D-84B3-F9118083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19" y="0"/>
            <a:ext cx="8596668" cy="789214"/>
          </a:xfrm>
        </p:spPr>
        <p:txBody>
          <a:bodyPr/>
          <a:lstStyle/>
          <a:p>
            <a:r>
              <a:rPr lang="ru-RU"/>
              <a:t>2.Ступни.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2E93AF-23F2-0D4C-8473-2AABFD51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4287"/>
            <a:ext cx="12192000" cy="5497076"/>
          </a:xfrm>
        </p:spPr>
        <p:txBody>
          <a:bodyPr/>
          <a:lstStyle/>
          <a:p>
            <a:r>
              <a:rPr lang="ru-RU"/>
              <a:t>Формируемый из синтипона вытянутые шарики,вкладываем один из них в копрон и закрипляем нить. Закрепляем нить со стороны хвостика и пронизывает иглой в то место где у нас будет большой пальчиком. В тоже место,где мы прокололи,прокалываем назад и проводим нить над капроном в самую первую точку,хорошо затягиваем. Получился первый пальчик.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9D1010C-2088-1440-8BC7-2041F029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19" y="1883729"/>
            <a:ext cx="2113643" cy="281819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404CD0D-5D77-2C4F-847E-6A5B8F165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763" y="1883729"/>
            <a:ext cx="2113643" cy="28181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55A7D936-BB84-D945-B7DE-63056AF3C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302" y="1883729"/>
            <a:ext cx="2160821" cy="281819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831E5194-AC94-1242-A02E-9DE834123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446" y="1883729"/>
            <a:ext cx="2135717" cy="2847623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B4B5EAF4-33A3-414B-A506-24EEA62DF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163" y="1883729"/>
            <a:ext cx="2113643" cy="2818191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987DA1ED-B4A4-9A47-82C0-75CB0261D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075" y="4299545"/>
            <a:ext cx="3411274" cy="2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38BA0A-F6F7-404C-9E0B-6C1D674C5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"/>
            <a:ext cx="11269737" cy="6041362"/>
          </a:xfrm>
        </p:spPr>
        <p:txBody>
          <a:bodyPr/>
          <a:lstStyle/>
          <a:p>
            <a:r>
              <a:rPr lang="ru-RU"/>
              <a:t>Делаем второй пальчик. Отводимых нить в сторону от первоначальной точки по ширене второго пальчика. Выводим нить к хвостика,после возвращаемся в получившуюся ямочку и проводиим нить поверх копрона,выводя её в новую точку. Получился второй пальчик.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EA51B5C-9072-5A48-9ACC-3D854EF3A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038574"/>
            <a:ext cx="3295953" cy="294287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F6A24CB-0E40-D14B-AFF2-AF0789A4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74" y="1018919"/>
            <a:ext cx="3393474" cy="4524631"/>
          </a:xfrm>
          <a:prstGeom prst="rect">
            <a:avLst/>
          </a:prstGeom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xmlns="" id="{B6A34CC6-17F1-FF42-B428-1416F90D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347" y="858507"/>
            <a:ext cx="4595723" cy="34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793187-8904-8E4A-A729-E19E437F4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6041362"/>
          </a:xfrm>
        </p:spPr>
        <p:txBody>
          <a:bodyPr/>
          <a:lstStyle/>
          <a:p>
            <a:r>
              <a:rPr lang="ru-RU"/>
              <a:t>Таким же образом дедолываем остальные пальчики. Для мизинчика захватывает с боку синтепон и возвращаемся в четвёртую точку. Закрепляет нить. После выводим её от мизинчика во внутреннию сторону,делаем стижок в низ и выводим иглу на середину пятки,отступаем немного места и выводим нить к хвостику,закрепив её. Так же делаем другую пяточку.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5297FEF-4098-6C46-9CDA-1FD3B685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0" y="1387928"/>
            <a:ext cx="3186193" cy="238964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BE8FDD5-B272-1A49-A459-7C4B7920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1387929"/>
            <a:ext cx="3186192" cy="238964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6C868DDC-C798-7E4F-A0DD-C550D7A4F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38" y="1387929"/>
            <a:ext cx="1827872" cy="2437164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A6E3A0A1-821F-504B-A849-DE07ACC9D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310" y="1387928"/>
            <a:ext cx="2107859" cy="2389645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63B6E2B1-3EC0-9244-B26E-BB64B3D53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630" y="1387927"/>
            <a:ext cx="2521858" cy="2437165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C2F5024B-2D12-BA45-935B-02B48F88F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70" y="3756405"/>
            <a:ext cx="3757587" cy="2818190"/>
          </a:xfrm>
          <a:prstGeom prst="rect">
            <a:avLst/>
          </a:prstGeo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xmlns="" id="{819C64DF-D5E3-364B-A708-4FF2E721F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922" y="3756405"/>
            <a:ext cx="3573032" cy="2818190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xmlns="" id="{6E2F1DD9-F069-2348-AE35-DB1FF8F41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114" y="3777573"/>
            <a:ext cx="2229552" cy="2818190"/>
          </a:xfrm>
          <a:prstGeom prst="rect">
            <a:avLst/>
          </a:prstGeom>
        </p:spPr>
      </p:pic>
      <p:pic>
        <p:nvPicPr>
          <p:cNvPr id="22" name="Рисунок 22">
            <a:extLst>
              <a:ext uri="{FF2B5EF4-FFF2-40B4-BE49-F238E27FC236}">
                <a16:creationId xmlns:a16="http://schemas.microsoft.com/office/drawing/2014/main" xmlns="" id="{0672EFF9-1E3E-1548-8AA1-F13D092CD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0666" y="3777573"/>
            <a:ext cx="2264836" cy="30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2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84231-992E-A640-AF7E-9C493DF8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r>
              <a:rPr lang="ru-RU"/>
              <a:t>3.Ладони.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7FCCE8-9776-B04F-87FD-B240E5EDA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91" y="625929"/>
            <a:ext cx="11922880" cy="3891642"/>
          </a:xfrm>
        </p:spPr>
        <p:txBody>
          <a:bodyPr/>
          <a:lstStyle/>
          <a:p>
            <a:r>
              <a:rPr lang="ru-RU"/>
              <a:t>Берём два синтепоновых шарика. </a:t>
            </a:r>
            <a:r>
              <a:rPr lang="ru-RU" u="sng"/>
              <a:t>Вставляем</a:t>
            </a:r>
            <a:r>
              <a:rPr lang="ru-RU"/>
              <a:t> шарик в капрон,закрепляет хвостих,обрезаем нить. Закрепляет нить на хвостика. Выводим иголку на тыльную часть ладони и возвращаемого обратно,выводим обратно и отступаем в сторону,выводим иголку к хвостика и назад,так делаем все пальчики и вторую ладошку.</a:t>
            </a: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548BAB84-ACA9-C64A-B3EE-43A6486B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83" y="1991882"/>
            <a:ext cx="2113643" cy="2818191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C6277249-08C8-D344-B595-365E84F2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5" y="1930400"/>
            <a:ext cx="2140857" cy="2854476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6C95969D-B4F6-8B45-99BC-52E456FA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42" y="1964669"/>
            <a:ext cx="2087940" cy="2783921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7542B9D2-E9C1-894B-BBC2-276FC072F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93" y="1964669"/>
            <a:ext cx="2115155" cy="2820207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xmlns="" id="{800829D1-137D-2D45-9C00-7BCC6FD10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033" y="1964669"/>
            <a:ext cx="2154464" cy="2872619"/>
          </a:xfrm>
          <a:prstGeom prst="rect">
            <a:avLst/>
          </a:prstGeom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xmlns="" id="{0BF7BAE3-1D50-AF44-9C72-B57B6A72A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70" y="3966616"/>
            <a:ext cx="2004785" cy="28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7DB2B6-02C6-F04A-8B8F-A141A12C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                  СОДЕРЖАНИЕ: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986A08-D410-5E48-8274-827D536E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ru-RU"/>
              <a:t>Причины выбора изготовления «Домового».</a:t>
            </a:r>
          </a:p>
          <a:p>
            <a:pPr>
              <a:buFont typeface="+mj-lt"/>
              <a:buAutoNum type="arabicPeriod"/>
            </a:pPr>
            <a:r>
              <a:rPr lang="ru-RU"/>
              <a:t>Причина выбора скульптурно-текстильной техники.</a:t>
            </a:r>
          </a:p>
          <a:p>
            <a:pPr>
              <a:buFont typeface="+mj-lt"/>
              <a:buAutoNum type="arabicPeriod"/>
            </a:pPr>
            <a:r>
              <a:rPr lang="ru-RU"/>
              <a:t>Подготовительный этап.</a:t>
            </a:r>
          </a:p>
          <a:p>
            <a:pPr>
              <a:buFont typeface="+mj-lt"/>
              <a:buAutoNum type="arabicPeriod"/>
            </a:pPr>
            <a:r>
              <a:rPr lang="ru-RU"/>
              <a:t>Таблица для расчёта затрат на закупку материалов.</a:t>
            </a:r>
          </a:p>
          <a:p>
            <a:pPr>
              <a:buFont typeface="+mj-lt"/>
              <a:buAutoNum type="arabicPeriod"/>
            </a:pPr>
            <a:r>
              <a:rPr lang="ru-RU"/>
              <a:t>Начало работы.</a:t>
            </a:r>
          </a:p>
        </p:txBody>
      </p:sp>
    </p:spTree>
    <p:extLst>
      <p:ext uri="{BB962C8B-B14F-4D97-AF65-F5344CB8AC3E}">
        <p14:creationId xmlns:p14="http://schemas.microsoft.com/office/powerpoint/2010/main" val="41282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F9A70D-F217-334D-9B97-C5BE321E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4.Изготовление шляпы.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B3CBA0-92FC-C44A-B041-868042295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6286"/>
            <a:ext cx="10589380" cy="1224644"/>
          </a:xfrm>
        </p:spPr>
        <p:txBody>
          <a:bodyPr/>
          <a:lstStyle/>
          <a:p>
            <a:r>
              <a:rPr lang="ru-RU"/>
              <a:t>Из мешкавины вырезаем круг и внутри него наматываем по окружности нить. Затягиваем,но оставляем немного места для того чтобы мог войти синтипон и с помощью карандаша или палочки набиваем шляпку.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E5CBC3B-E5A7-B543-8F59-F2F126DA3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530930"/>
            <a:ext cx="3141092" cy="327720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F98DA70-93C8-C44E-9CC3-BE490EEE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632" y="2530930"/>
            <a:ext cx="2639798" cy="3277206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07A09B30-0DFF-A841-AAF6-CBA2DDEAC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636" y="2530930"/>
            <a:ext cx="2639798" cy="3229443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1E9F77E7-82AC-1F4B-A5AB-6007FF5E3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640" y="2530930"/>
            <a:ext cx="2634390" cy="35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58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1A028F-70AA-5049-87AE-E3794816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5.Изготовление мешка.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DC9F9-899B-2F4D-9C2E-EDD819727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7430"/>
            <a:ext cx="10453310" cy="1415142"/>
          </a:xfrm>
        </p:spPr>
        <p:txBody>
          <a:bodyPr/>
          <a:lstStyle/>
          <a:p>
            <a:r>
              <a:rPr lang="ru-RU"/>
              <a:t>Вырезаем круг из картона и круг из мешкавмны,также из мешкавины вырезаем прямоугольник,сшивпем это всё и напоняем очень плотно лоскутками ткани. После собирпем гормошкой верх и сшиваем его.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0E5124B-5E27-0844-A15F-A6A2CC37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34809"/>
            <a:ext cx="1991179" cy="265490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38377D1-8B6F-5F4E-A66D-DF5E349A4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513" y="2134809"/>
            <a:ext cx="1985130" cy="2646841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020E9460-EE9E-3447-9863-0426936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3" y="2134810"/>
            <a:ext cx="1991179" cy="2654906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7A3744A4-CC24-FE46-8345-01D7D5BEC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773" y="2134808"/>
            <a:ext cx="2405261" cy="2654905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9F2C96C1-292F-A34B-AFDE-B46BA0217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035" y="2107592"/>
            <a:ext cx="2086610" cy="27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8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8ACF9D-D860-504D-8BC3-7D3E82D5E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6041362"/>
          </a:xfrm>
        </p:spPr>
        <p:txBody>
          <a:bodyPr/>
          <a:lstStyle/>
          <a:p>
            <a:r>
              <a:rPr lang="ru-RU"/>
              <a:t>Приклеиваем голову к мешочку,выравниваем волосы,наматываем внутренних часть шлябы клеем и приклеиваем к голове. Подрищаем волосы до нужной нам длины. И начинаем приклеивать ступни. Пришиваем мешочек с драгоценностями и ладогки по бокам.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58E0D817-1E0D-8541-B926-B2B27836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36" y="937380"/>
            <a:ext cx="2154464" cy="2872619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ECE4CBD7-04C3-034D-92F1-32140B9B1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1" y="937380"/>
            <a:ext cx="2163536" cy="2884715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67E3BDE8-5AE3-7F4B-9DAA-CAD8F4123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491" y="937381"/>
            <a:ext cx="2498047" cy="2884714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7BA46325-BE77-F547-89E5-343068738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537" y="937380"/>
            <a:ext cx="2258783" cy="2884715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E0980CFB-769F-E14F-903D-1B405D806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320" y="937380"/>
            <a:ext cx="2476500" cy="2939145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xmlns="" id="{C9D72C3F-9C25-1A48-866B-8984262432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31"/>
          <a:stretch/>
        </p:blipFill>
        <p:spPr>
          <a:xfrm>
            <a:off x="2022412" y="3822096"/>
            <a:ext cx="2458308" cy="2984706"/>
          </a:xfrm>
          <a:prstGeom prst="rect">
            <a:avLst/>
          </a:prstGeom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xmlns="" id="{D417EC21-094B-FF49-9303-C7B254315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333" y="3765947"/>
            <a:ext cx="2280641" cy="3040855"/>
          </a:xfrm>
          <a:prstGeom prst="rect">
            <a:avLst/>
          </a:prstGeom>
        </p:spPr>
      </p:pic>
      <p:pic>
        <p:nvPicPr>
          <p:cNvPr id="21" name="Рисунок 21">
            <a:extLst>
              <a:ext uri="{FF2B5EF4-FFF2-40B4-BE49-F238E27FC236}">
                <a16:creationId xmlns:a16="http://schemas.microsoft.com/office/drawing/2014/main" xmlns="" id="{604710C2-7ECA-6546-9D38-C5613341E7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606"/>
          <a:stretch/>
        </p:blipFill>
        <p:spPr>
          <a:xfrm>
            <a:off x="6512496" y="3765946"/>
            <a:ext cx="2601558" cy="30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06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8F28D5-3388-F141-A861-A81425B5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6.Мешочек с драгоценностями.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DE4920-E8B6-AD46-A9EC-53B3CB5B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2028"/>
            <a:ext cx="11514666" cy="3880773"/>
          </a:xfrm>
        </p:spPr>
        <p:txBody>
          <a:bodyPr/>
          <a:lstStyle/>
          <a:p>
            <a:r>
              <a:rPr lang="ru-RU"/>
              <a:t>Берём маленький прямоугольник из мешкавины. Сшиваем с верку и с низу. Берём шарик из синтипона и вставляем в капрон и завязываем. Вклеиваем этот шарик в мешочек и подгинаем край. Во внутрь мешочка наклеивпем манетки и бусинки,на то место где согнали наклеиваем доллар сложенный веером.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7A45430-CBFB-E24F-8617-B00B3FC5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3" y="2540002"/>
            <a:ext cx="2865754" cy="307522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9AD77B12-A626-A546-86A0-32ED7B4A5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374" y="2579328"/>
            <a:ext cx="2594428" cy="3459238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7318E89A-A12C-D448-BC1C-96E001CA5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867" y="2337010"/>
            <a:ext cx="2610909" cy="3481212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E02A69BB-9154-D74A-921B-06CC5CB1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776" y="2240831"/>
            <a:ext cx="3377867" cy="45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50FC38-995B-634D-9B6C-6F8A5E4E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"/>
            <a:ext cx="11702143" cy="6041362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Завязываем бантик декоративной лентой. Наносимый пудру. Приклеиваем реснички и обрезаем их.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6C8F61F-FB44-044E-B74B-B31E2815C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447523"/>
            <a:ext cx="3072947" cy="409726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88547BA5-0A85-264B-8EC1-3199EE34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06" y="358323"/>
            <a:ext cx="4602238" cy="3451678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6979FC18-96FE-BE49-AACE-9F1B05961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743" y="2882890"/>
            <a:ext cx="3072186" cy="3906762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569AC4C8-4204-9342-AEAF-106BBF7E7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9" y="2321946"/>
            <a:ext cx="3493657" cy="465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88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A6BC9D-F9AE-9B43-A326-DE59BE01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-500090"/>
            <a:ext cx="8596668" cy="1428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Присоединяйтесь: просто, красиво, отличный подарок, сделанный своими руками.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4000" b="1" dirty="0" smtClean="0"/>
              <a:t>Всем спасибо!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25386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E4C0A-BD87-C842-994E-5C50D7CD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0500"/>
            <a:ext cx="9881809" cy="1932214"/>
          </a:xfrm>
        </p:spPr>
        <p:txBody>
          <a:bodyPr>
            <a:normAutofit/>
          </a:bodyPr>
          <a:lstStyle/>
          <a:p>
            <a:r>
              <a:rPr lang="ru-RU" sz="4800" dirty="0"/>
              <a:t>Причины выбора изготовления «Домового»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8831A8-4C27-C744-B9BB-3623D526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592035"/>
            <a:ext cx="6150429" cy="5442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 Игрушки в виде домовых являются хорошими подарками  для друзей или </a:t>
            </a: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родственников, ведь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 Домовой–это добрый дух, хранитель дома и всего, что в нем находится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Поэтому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я решила сделать данную игрушку в качестве подарка на день рождения подруге. Выглядит домовой как маленький старичок с большой бородой. </a:t>
            </a:r>
            <a:endParaRPr lang="ru-RU" sz="2800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4BBC240-0047-694A-B72B-A49EFE62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3" y="1415143"/>
            <a:ext cx="5061857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9B1D6C8-38E9-8E4D-8AE6-B7E9D722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/>
              <a:t>Причины выбора скульптурно-текстильной технике.</a:t>
            </a: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E0A1305A-607E-BA4A-8491-90353B95124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0" y="2160589"/>
            <a:ext cx="5089969" cy="4234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333333"/>
                </a:solidFill>
                <a:latin typeface="Tahoma" panose="020B0604030504040204" pitchFamily="34" charset="0"/>
              </a:rPr>
              <a:t>  Игрушки в чулочной технике я часто видела на </a:t>
            </a:r>
            <a:r>
              <a:rPr lang="ru-RU" b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ярмарках </a:t>
            </a:r>
            <a:r>
              <a:rPr lang="ru-RU" b="1" dirty="0">
                <a:solidFill>
                  <a:srgbClr val="333333"/>
                </a:solidFill>
                <a:latin typeface="Tahoma" panose="020B0604030504040204" pitchFamily="34" charset="0"/>
              </a:rPr>
              <a:t>или в Интернете. Они заинтересовали меня своей схожестью с реальными предметами</a:t>
            </a:r>
            <a:r>
              <a:rPr lang="ru-RU" b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, их </a:t>
            </a:r>
            <a:r>
              <a:rPr lang="ru-RU" b="1" dirty="0">
                <a:solidFill>
                  <a:srgbClr val="333333"/>
                </a:solidFill>
                <a:latin typeface="Tahoma" panose="020B0604030504040204" pitchFamily="34" charset="0"/>
              </a:rPr>
              <a:t>одушевлённость и мягкость. Я давно хотела попробовать эту технику для саморазвития</a:t>
            </a:r>
            <a:r>
              <a:rPr lang="ru-RU" b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, но </a:t>
            </a:r>
            <a:r>
              <a:rPr lang="ru-RU" b="1" dirty="0">
                <a:solidFill>
                  <a:srgbClr val="333333"/>
                </a:solidFill>
                <a:latin typeface="Tahoma" panose="020B0604030504040204" pitchFamily="34" charset="0"/>
              </a:rPr>
              <a:t>всё не было возможности. И благодаря олимпиаде по технологии я смогла осуществить свой замысел и сделать текстильную куклу «Домового». Для её изготовления я читала много литературы(книги</a:t>
            </a:r>
            <a:r>
              <a:rPr lang="ru-RU" b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, журналы</a:t>
            </a:r>
            <a:r>
              <a:rPr lang="ru-RU" b="1" dirty="0">
                <a:solidFill>
                  <a:srgbClr val="333333"/>
                </a:solidFill>
                <a:latin typeface="Tahoma" panose="020B0604030504040204" pitchFamily="34" charset="0"/>
              </a:rPr>
              <a:t>) связанной с данной техникой и смотрела видео уроки.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356B07-C38E-344D-A6B1-E7A5F8A6D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6802673" cy="4697411"/>
          </a:xfrm>
        </p:spPr>
        <p:txBody>
          <a:bodyPr>
            <a:normAutofit lnSpcReduction="10000"/>
          </a:bodyPr>
          <a:lstStyle/>
          <a:p>
            <a:r>
              <a:rPr lang="ru-RU"/>
              <a:t>Примеры кукол в чулочной технике:</a:t>
            </a:r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xmlns="" id="{109F40C4-2D7D-1E40-9027-8446EC91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660" y="2565627"/>
            <a:ext cx="2676124" cy="30706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8FAB3E8E-F9D6-7849-A3D8-72C854BC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40" y="2565627"/>
            <a:ext cx="2676124" cy="3475734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60C06C2F-D86D-F14C-941A-6CC8FDDC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903" y="4861229"/>
            <a:ext cx="2628874" cy="19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B56FA4-B143-2645-83B3-BECFDA95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/>
              <a:t>Подготовительный этап.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7CCF5CDD-3053-A343-AB42-7100DAD2C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87286"/>
            <a:ext cx="4184035" cy="51707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  Необходимое </a:t>
            </a:r>
            <a:r>
              <a:rPr lang="ru-RU" dirty="0" err="1">
                <a:solidFill>
                  <a:schemeClr val="tx1"/>
                </a:solidFill>
              </a:rPr>
              <a:t>оборудование:швейная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игла,ножницы,швейная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машина,циркуль,картон,фартук,клей,ленейка,карандаш</a:t>
            </a:r>
            <a:r>
              <a:rPr lang="ru-RU" dirty="0">
                <a:solidFill>
                  <a:schemeClr val="tx1"/>
                </a:solidFill>
              </a:rPr>
              <a:t>(ручка),</a:t>
            </a:r>
            <a:r>
              <a:rPr lang="ru-RU" dirty="0" err="1">
                <a:solidFill>
                  <a:schemeClr val="tx1"/>
                </a:solidFill>
              </a:rPr>
              <a:t>пудра,кисть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Необходимые </a:t>
            </a:r>
            <a:r>
              <a:rPr lang="ru-RU" dirty="0" err="1">
                <a:solidFill>
                  <a:schemeClr val="tx1"/>
                </a:solidFill>
              </a:rPr>
              <a:t>материалы:глазки</a:t>
            </a:r>
            <a:r>
              <a:rPr lang="ru-RU" dirty="0">
                <a:solidFill>
                  <a:schemeClr val="tx1"/>
                </a:solidFill>
              </a:rPr>
              <a:t> с подвижным </a:t>
            </a:r>
            <a:r>
              <a:rPr lang="ru-RU" dirty="0" err="1">
                <a:solidFill>
                  <a:schemeClr val="tx1"/>
                </a:solidFill>
              </a:rPr>
              <a:t>центром,колготки</a:t>
            </a:r>
            <a:r>
              <a:rPr lang="ru-RU" dirty="0">
                <a:solidFill>
                  <a:schemeClr val="tx1"/>
                </a:solidFill>
              </a:rPr>
              <a:t> 20D(бежевые),</a:t>
            </a:r>
            <a:r>
              <a:rPr lang="ru-RU" dirty="0" err="1">
                <a:solidFill>
                  <a:schemeClr val="tx1"/>
                </a:solidFill>
              </a:rPr>
              <a:t>синтепон,швейные</a:t>
            </a:r>
            <a:r>
              <a:rPr lang="ru-RU" dirty="0">
                <a:solidFill>
                  <a:schemeClr val="tx1"/>
                </a:solidFill>
              </a:rPr>
              <a:t> нитки(бежевые), шерстяные нитки(светло-коричневые),реснички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мешкавина</a:t>
            </a:r>
            <a:r>
              <a:rPr lang="ru-RU" dirty="0" smtClean="0">
                <a:solidFill>
                  <a:schemeClr val="tx1"/>
                </a:solidFill>
              </a:rPr>
              <a:t>, декоративная </a:t>
            </a:r>
            <a:r>
              <a:rPr lang="ru-RU" dirty="0">
                <a:solidFill>
                  <a:schemeClr val="tx1"/>
                </a:solidFill>
              </a:rPr>
              <a:t>лента, «5» и «10» копеечные </a:t>
            </a:r>
            <a:r>
              <a:rPr lang="ru-RU" dirty="0" err="1">
                <a:solidFill>
                  <a:schemeClr val="tx1"/>
                </a:solidFill>
              </a:rPr>
              <a:t>монеты,бусины</a:t>
            </a:r>
            <a:r>
              <a:rPr lang="ru-RU" dirty="0">
                <a:solidFill>
                  <a:schemeClr val="tx1"/>
                </a:solidFill>
              </a:rPr>
              <a:t>, лоскутки ткани(для наполнения).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944DED58-9F11-8944-9C28-40CD47E44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954934" y="593718"/>
            <a:ext cx="4871357" cy="70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xmlns="" id="{1A08CA3A-0BA1-964D-B979-0BA47111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20500" cy="2136320"/>
          </a:xfrm>
        </p:spPr>
        <p:txBody>
          <a:bodyPr/>
          <a:lstStyle/>
          <a:p>
            <a:r>
              <a:rPr lang="ru-RU"/>
              <a:t>Таблица для расчёта затрат на закупку материалов.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3228088A-7346-AD41-8F2E-F45BA5C8B67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2509836"/>
              </p:ext>
            </p:extLst>
          </p:nvPr>
        </p:nvGraphicFramePr>
        <p:xfrm>
          <a:off x="1452531" y="734787"/>
          <a:ext cx="8501122" cy="555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680">
                  <a:extLst>
                    <a:ext uri="{9D8B030D-6E8A-4147-A177-3AD203B41FA5}">
                      <a16:colId xmlns:a16="http://schemas.microsoft.com/office/drawing/2014/main" xmlns="" val="1210735704"/>
                    </a:ext>
                  </a:extLst>
                </a:gridCol>
                <a:gridCol w="2596721">
                  <a:extLst>
                    <a:ext uri="{9D8B030D-6E8A-4147-A177-3AD203B41FA5}">
                      <a16:colId xmlns:a16="http://schemas.microsoft.com/office/drawing/2014/main" xmlns="" val="3198235761"/>
                    </a:ext>
                  </a:extLst>
                </a:gridCol>
                <a:gridCol w="2596721">
                  <a:extLst>
                    <a:ext uri="{9D8B030D-6E8A-4147-A177-3AD203B41FA5}">
                      <a16:colId xmlns:a16="http://schemas.microsoft.com/office/drawing/2014/main" xmlns="" val="3883596460"/>
                    </a:ext>
                  </a:extLst>
                </a:gridCol>
              </a:tblGrid>
              <a:tr h="438423">
                <a:tc>
                  <a:txBody>
                    <a:bodyPr/>
                    <a:lstStyle/>
                    <a:p>
                      <a:r>
                        <a:rPr lang="ru-RU" dirty="0"/>
                        <a:t>Материалы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Количество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9623883"/>
                  </a:ext>
                </a:extLst>
              </a:tr>
              <a:tr h="438423">
                <a:tc>
                  <a:txBody>
                    <a:bodyPr/>
                    <a:lstStyle/>
                    <a:p>
                      <a:r>
                        <a:rPr lang="ru-RU"/>
                        <a:t>Колготки 20D(бежевые)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150 руб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1370631"/>
                  </a:ext>
                </a:extLst>
              </a:tr>
              <a:tr h="767239">
                <a:tc>
                  <a:txBody>
                    <a:bodyPr/>
                    <a:lstStyle/>
                    <a:p>
                      <a:r>
                        <a:rPr lang="ru-RU"/>
                        <a:t>Швейные нитки(бежевые)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15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5299415"/>
                  </a:ext>
                </a:extLst>
              </a:tr>
              <a:tr h="767239">
                <a:tc>
                  <a:txBody>
                    <a:bodyPr/>
                    <a:lstStyle/>
                    <a:p>
                      <a:r>
                        <a:rPr lang="ru-RU"/>
                        <a:t>Шерстяные нити(свето-русые)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35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4825158"/>
                  </a:ext>
                </a:extLst>
              </a:tr>
              <a:tr h="767239">
                <a:tc>
                  <a:txBody>
                    <a:bodyPr/>
                    <a:lstStyle/>
                    <a:p>
                      <a:r>
                        <a:rPr lang="ru-RU"/>
                        <a:t>Глазки с подвижным центром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 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40 руб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3011651"/>
                  </a:ext>
                </a:extLst>
              </a:tr>
              <a:tr h="438423">
                <a:tc>
                  <a:txBody>
                    <a:bodyPr/>
                    <a:lstStyle/>
                    <a:p>
                      <a:r>
                        <a:rPr lang="ru-RU"/>
                        <a:t>Ресницы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2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058498"/>
                  </a:ext>
                </a:extLst>
              </a:tr>
              <a:tr h="554394">
                <a:tc>
                  <a:txBody>
                    <a:bodyPr/>
                    <a:lstStyle/>
                    <a:p>
                      <a:r>
                        <a:rPr lang="ru-RU"/>
                        <a:t>Декоративная лента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шт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8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8239332"/>
                  </a:ext>
                </a:extLst>
              </a:tr>
              <a:tr h="438423">
                <a:tc>
                  <a:txBody>
                    <a:bodyPr/>
                    <a:lstStyle/>
                    <a:p>
                      <a:r>
                        <a:rPr lang="ru-RU"/>
                        <a:t>Клей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1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50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3051832"/>
                  </a:ext>
                </a:extLst>
              </a:tr>
              <a:tr h="50350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398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9897975"/>
                  </a:ext>
                </a:extLst>
              </a:tr>
              <a:tr h="43842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4487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75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28FBFF-C75D-114E-997D-CCC53665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r>
              <a:rPr lang="ru-RU" sz="4400"/>
              <a:t>Начало работы.</a:t>
            </a:r>
            <a:br>
              <a:rPr lang="ru-RU" sz="4400"/>
            </a:br>
            <a:r>
              <a:rPr lang="ru-RU"/>
              <a:t>1.Голова и утяжки лица.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18ECCD8E-5004-E34C-B827-9980149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296333" y="1523998"/>
            <a:ext cx="6861023" cy="1195617"/>
          </a:xfrm>
        </p:spPr>
        <p:txBody>
          <a:bodyPr/>
          <a:lstStyle/>
          <a:p>
            <a:r>
              <a:rPr lang="ru-RU" dirty="0"/>
              <a:t> 1.Берём синтепон и делаем из него большой круглый шарик(основа головы) и делаем два одинаковых шарика для щёк.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9E35531-70D6-AA43-98EC-B898811B2D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0718" y="2967828"/>
            <a:ext cx="3415675" cy="3305175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A745B8DD-23DF-E646-8D75-C3BEC0D52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800000" flipV="1">
            <a:off x="7538356" y="1523998"/>
            <a:ext cx="3918857" cy="1143001"/>
          </a:xfrm>
        </p:spPr>
        <p:txBody>
          <a:bodyPr/>
          <a:lstStyle/>
          <a:p>
            <a:r>
              <a:rPr lang="ru-RU"/>
              <a:t>И один маленький шарик для носа.</a:t>
            </a:r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749655CD-A90A-8141-81F1-9BA9FFE09E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13783" y="2967828"/>
            <a:ext cx="34156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4C79DFC0-AB56-6240-9CE6-D072BEA01A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43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/>
              <a:t> Берём колготки,просовываем руку во внутрь и обтягиваем шарик. Теперь в места где будут находится щеки вставляем шарики поменьше. Получается вот такая заготовка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643DD781-7396-BF4A-87B5-B3A14B07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828524"/>
            <a:ext cx="4064000" cy="5418667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71DB60F3-7C97-F044-81A5-B709A021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429" y="828523"/>
            <a:ext cx="4064000" cy="5418667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229C7F38-29B2-6B49-B670-23C62AA63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287" y="828522"/>
            <a:ext cx="382814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0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4AC282BD-23EB-1642-8F99-2F8E594C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1484429" cy="3880773"/>
          </a:xfrm>
        </p:spPr>
        <p:txBody>
          <a:bodyPr/>
          <a:lstStyle/>
          <a:p>
            <a:r>
              <a:rPr lang="ru-RU"/>
              <a:t>Берём нитки и обматываю ими хвостик от колготок. Обрезаем хвостик,но не очень коротки,иначе изделие разайдётся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6C320C5E-2CDA-954A-BDA3-027027214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42" y="991810"/>
            <a:ext cx="5161644" cy="4750404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B09AA270-F25B-6F4C-9655-40E8D8C6D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3475" y="541263"/>
            <a:ext cx="4750405" cy="5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383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965</Words>
  <Application>Microsoft Office PowerPoint</Application>
  <PresentationFormat>Произвольный</PresentationFormat>
  <Paragraphs>77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Муниципальное  бюджетное общеобразовательное учреждение «Средняя общеобразовательная школа √1» с. Варфоломеевка.</vt:lpstr>
      <vt:lpstr>                   СОДЕРЖАНИЕ:</vt:lpstr>
      <vt:lpstr>Причины выбора изготовления «Домового»</vt:lpstr>
      <vt:lpstr>Причины выбора скульптурно-текстильной технике.</vt:lpstr>
      <vt:lpstr>Подготовительный этап.</vt:lpstr>
      <vt:lpstr>Таблица для расчёта затрат на закупку материалов.</vt:lpstr>
      <vt:lpstr>Начало работы. 1.Голова и утяжки лица.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2.Волосы и борода.</vt:lpstr>
      <vt:lpstr>Презентация PowerPoint</vt:lpstr>
      <vt:lpstr>2.Ступни.</vt:lpstr>
      <vt:lpstr>Презентация PowerPoint</vt:lpstr>
      <vt:lpstr>Презентация PowerPoint</vt:lpstr>
      <vt:lpstr>3.Ладони.</vt:lpstr>
      <vt:lpstr>4.Изготовление шляпы.</vt:lpstr>
      <vt:lpstr>5.Изготовление мешка.</vt:lpstr>
      <vt:lpstr>Презентация PowerPoint</vt:lpstr>
      <vt:lpstr>6.Мешочек с драгоценностями.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СОШ √1.,с.Варфоломеевка.</dc:title>
  <dc:creator>Qwer</dc:creator>
  <cp:lastModifiedBy>Надежда Пронская</cp:lastModifiedBy>
  <cp:revision>49</cp:revision>
  <dcterms:modified xsi:type="dcterms:W3CDTF">2020-03-03T13:58:00Z</dcterms:modified>
</cp:coreProperties>
</file>