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70" r:id="rId5"/>
    <p:sldId id="260" r:id="rId6"/>
    <p:sldId id="269" r:id="rId7"/>
    <p:sldId id="265" r:id="rId8"/>
    <p:sldId id="27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458200" cy="5334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Мои педагогические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Михайлова Анна Николаевна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0"/>
            <a:ext cx="62484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ФИЛОСОФИЯ  НАСТОЯЩЕГО  УЧИТЕЛЯ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Учитель, слово не простое,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 всем известное давно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сердцах детей огонь мы разжигаем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дарим всю любовь свою.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оставляем за порогом школы,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нас всегда по жизни все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окей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Когда спешим с утра в родную школу,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Когда идем учить детей!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дети существа благие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Их судьбы - как истории планет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каждой все особое, иное,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нет похожих на нее планет.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наш же долг - зажечь звезду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Суметь, увидеть и понять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сделать так, чтобы она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Светила всем, везде, всегда.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формулу вам назову простую,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обращаюсь к ней все вновь и вновь,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Любовь к ребенку, к делу, к школе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Должна не покидать нас словно кровь.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0"/>
            <a:ext cx="8305800" cy="66294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Великие педагоги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Я.А. Коменский 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Ш.А.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Амонашвили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К.Д.Ушинский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А.С. Макаренко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Я. Корчак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В.А. Сухомлинский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В.Ф. Шаталов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Пользователь\Desktop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752600"/>
            <a:ext cx="1151530" cy="1285875"/>
          </a:xfrm>
          <a:prstGeom prst="rect">
            <a:avLst/>
          </a:prstGeom>
          <a:noFill/>
        </p:spPr>
      </p:pic>
      <p:pic>
        <p:nvPicPr>
          <p:cNvPr id="3076" name="Picture 4" descr="C:\Users\Пользователь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990600"/>
            <a:ext cx="1298723" cy="1417388"/>
          </a:xfrm>
          <a:prstGeom prst="rect">
            <a:avLst/>
          </a:prstGeom>
          <a:noFill/>
        </p:spPr>
      </p:pic>
      <p:pic>
        <p:nvPicPr>
          <p:cNvPr id="3077" name="Picture 5" descr="C:\Users\Пользователь\Desktop\i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57200"/>
            <a:ext cx="838200" cy="1119335"/>
          </a:xfrm>
          <a:prstGeom prst="rect">
            <a:avLst/>
          </a:prstGeom>
          <a:noFill/>
        </p:spPr>
      </p:pic>
      <p:pic>
        <p:nvPicPr>
          <p:cNvPr id="3079" name="Picture 7" descr="C:\Users\Пользователь\Desktop\i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3200400"/>
            <a:ext cx="979126" cy="1514475"/>
          </a:xfrm>
          <a:prstGeom prst="rect">
            <a:avLst/>
          </a:prstGeom>
          <a:noFill/>
        </p:spPr>
      </p:pic>
      <p:pic>
        <p:nvPicPr>
          <p:cNvPr id="3080" name="Picture 8" descr="C:\Users\Пользователь\Desktop\i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2514600"/>
            <a:ext cx="1305279" cy="1743075"/>
          </a:xfrm>
          <a:prstGeom prst="rect">
            <a:avLst/>
          </a:prstGeom>
          <a:noFill/>
        </p:spPr>
      </p:pic>
      <p:pic>
        <p:nvPicPr>
          <p:cNvPr id="3081" name="Picture 9" descr="C:\Users\Пользователь\Desktop\i (6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4572000"/>
            <a:ext cx="1224959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Педагогика… Игра на струнах душ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сольном исполнении, в оркестре…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Зазвучит сюита или туш?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Исполняй же музыку, маэстро!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Дети наши – чуткий инструмент: 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Ты сфальшивишь – и не отзовутся…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Так умрет мелодия. В момент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Пониманья струны оборвутся!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skripka-otzyvy-14624734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1" y="2849159"/>
            <a:ext cx="3276599" cy="4008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каждого ребенка в глубине души спрятаны серебряные колокольчики…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Пользователь\Desktop\7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4290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609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Наши</a:t>
            </a:r>
            <a:r>
              <a:rPr lang="ru-RU" dirty="0" smtClean="0"/>
              <a:t> т</a:t>
            </a:r>
            <a:r>
              <a:rPr lang="ru-RU" b="1" dirty="0" smtClean="0"/>
              <a:t>радиции</a:t>
            </a:r>
            <a:r>
              <a:rPr lang="ru-RU" dirty="0" smtClean="0"/>
              <a:t>: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b="1" dirty="0" smtClean="0"/>
              <a:t>участие в общешкольных мероприятиях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«Сельскохозяйственная ярмарка»,</a:t>
            </a:r>
          </a:p>
          <a:p>
            <a:pPr algn="just"/>
            <a:r>
              <a:rPr lang="ru-RU" dirty="0" smtClean="0"/>
              <a:t> «Осенний кросс», </a:t>
            </a:r>
          </a:p>
          <a:p>
            <a:pPr algn="just"/>
            <a:r>
              <a:rPr lang="ru-RU" dirty="0" smtClean="0"/>
              <a:t>день Гимназиста,</a:t>
            </a:r>
          </a:p>
          <a:p>
            <a:pPr algn="just"/>
            <a:r>
              <a:rPr lang="ru-RU" dirty="0" smtClean="0"/>
              <a:t> акции «Сбор макулатуры», «Наши братья меньшие».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в классных мероприятиях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творческий вечер талантов «Минута  славы», 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акции,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акции «Читаем вместе» (сбор книг для классной библиотечки) и ведение читательских дневников, пятиминутки чтения на уроках;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классная «Почта» (куда дети  кладут письма друг другу, либо вопросы к классному  руководителю); чаепития с родителями;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поздравление именинников летних, осенних, зимних, весенних;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конкурс для семей  «Папа, мама, я – счастливая семья»;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посещение театров, музеев; проведение классных часов в нетрадиционной форме (круглый стол, кафе, игра, конференция).,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вечера, посвященные коми фольклору, фестиваль коми сказок,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посещение концертов и спектаклей на коми языке,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и проведение концертов, игр «Коми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кыв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да».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Инициаторами и организаторами всех мероприятий являются дети, а я, как классный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только помогаю им в этом.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Самоуправление</a:t>
            </a:r>
            <a:endParaRPr lang="ru-RU" dirty="0"/>
          </a:p>
        </p:txBody>
      </p:sp>
      <p:pic>
        <p:nvPicPr>
          <p:cNvPr id="1026" name="Picture 2" descr="C:\Users\Пользователь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591734" cy="570806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5000" y="7620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Президент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Министр здравоохранения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21336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Министр образования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5052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Министр спорта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51054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Премьер министр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Основа всей воспитательной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Вся внеклассная работа опирается на духовные ценности, на язык, культуру и традиции коми народа, т. к. мы живём в Республике Коми.</a:t>
            </a:r>
            <a:endParaRPr lang="ru-RU" dirty="0"/>
          </a:p>
        </p:txBody>
      </p:sp>
      <p:pic>
        <p:nvPicPr>
          <p:cNvPr id="5122" name="Picture 2" descr="C:\Users\Пользователь\Desktop\127678879_2804996_idrabuaslu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196477"/>
            <a:ext cx="4114800" cy="2385298"/>
          </a:xfrm>
          <a:prstGeom prst="rect">
            <a:avLst/>
          </a:prstGeom>
          <a:noFill/>
        </p:spPr>
      </p:pic>
      <p:pic>
        <p:nvPicPr>
          <p:cNvPr id="5123" name="Picture 3" descr="C:\Users\Пользователь\Desktop\dscn1689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381000"/>
            <a:ext cx="1447800" cy="1447800"/>
          </a:xfrm>
          <a:prstGeom prst="rect">
            <a:avLst/>
          </a:prstGeom>
          <a:noFill/>
        </p:spPr>
      </p:pic>
      <p:pic>
        <p:nvPicPr>
          <p:cNvPr id="5124" name="Picture 4" descr="C:\Users\Пользователь\Desktop\79201799.jpg"/>
          <p:cNvPicPr>
            <a:picLocks noChangeAspect="1" noChangeArrowheads="1"/>
          </p:cNvPicPr>
          <p:nvPr/>
        </p:nvPicPr>
        <p:blipFill>
          <a:blip r:embed="rId4" cstate="print"/>
          <a:srcRect t="9720"/>
          <a:stretch>
            <a:fillRect/>
          </a:stretch>
        </p:blipFill>
        <p:spPr bwMode="auto">
          <a:xfrm>
            <a:off x="5486400" y="3429000"/>
            <a:ext cx="3277471" cy="2117725"/>
          </a:xfrm>
          <a:prstGeom prst="rect">
            <a:avLst/>
          </a:prstGeom>
          <a:noFill/>
        </p:spPr>
      </p:pic>
      <p:pic>
        <p:nvPicPr>
          <p:cNvPr id="5125" name="Picture 5" descr="C:\Users\Пользователь\Desktop\i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533400"/>
            <a:ext cx="6553200" cy="5995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533400"/>
            <a:ext cx="6705600" cy="5257800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Учитель! Будь осторожен!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 ошибись! Не вреди!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Будь надеждой для школьника!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Дари себя детям!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Знай, к чему стремишься!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Постоянно ищи в ребенке богатство его души!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Будь терпелив в ожидании чуда и будь готов для встречи с ним в ребенке!</a:t>
            </a:r>
          </a:p>
          <a:p>
            <a:pPr algn="r">
              <a:buNone/>
            </a:pPr>
            <a:r>
              <a:rPr lang="ru-RU" b="1" dirty="0" smtClean="0"/>
              <a:t>Ш.А. </a:t>
            </a:r>
            <a:r>
              <a:rPr lang="ru-RU" b="1" dirty="0" err="1" smtClean="0"/>
              <a:t>Амонашвили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283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Мои педагогические открытия Михайлова Анна Николаевна</vt:lpstr>
      <vt:lpstr>Слайд 2</vt:lpstr>
      <vt:lpstr>Слайд 3</vt:lpstr>
      <vt:lpstr>Слайд 4</vt:lpstr>
      <vt:lpstr>Слайд 5</vt:lpstr>
      <vt:lpstr>Слайд 6</vt:lpstr>
      <vt:lpstr>Самоуправление</vt:lpstr>
      <vt:lpstr>Основа всей воспитательной работы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Михайлова</dc:creator>
  <cp:lastModifiedBy>Анна Михайлова</cp:lastModifiedBy>
  <cp:revision>38</cp:revision>
  <dcterms:created xsi:type="dcterms:W3CDTF">2016-10-25T15:24:03Z</dcterms:created>
  <dcterms:modified xsi:type="dcterms:W3CDTF">2020-02-08T08:48:10Z</dcterms:modified>
</cp:coreProperties>
</file>