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3" r:id="rId2"/>
    <p:sldId id="265" r:id="rId3"/>
    <p:sldId id="259" r:id="rId4"/>
    <p:sldId id="276" r:id="rId5"/>
    <p:sldId id="277" r:id="rId6"/>
    <p:sldId id="278" r:id="rId7"/>
    <p:sldId id="279" r:id="rId8"/>
    <p:sldId id="256" r:id="rId9"/>
    <p:sldId id="258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799" autoAdjust="0"/>
  </p:normalViewPr>
  <p:slideViewPr>
    <p:cSldViewPr snapToGrid="0">
      <p:cViewPr varScale="1">
        <p:scale>
          <a:sx n="62" d="100"/>
          <a:sy n="62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FA722-79F4-453F-94DA-79AD5EE35A9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4E3D8A-A4BA-41DA-9B0B-B917C52AEB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71" y="1"/>
            <a:ext cx="133718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2244" y="2168013"/>
            <a:ext cx="4999703" cy="4527755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120640" y="1706880"/>
            <a:ext cx="6949440" cy="4297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ru-RU" sz="8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Прощай </a:t>
            </a:r>
            <a:r>
              <a:rPr lang="ru-RU" sz="8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9класс!</a:t>
            </a:r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dpisia-1835 (450x200, 88Kb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257300"/>
            <a:ext cx="911542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71652" y="2828836"/>
            <a:ext cx="23449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в родимой школе…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вздохнули поневоле.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школьная страна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нам выдала сполна</a:t>
            </a:r>
          </a:p>
        </p:txBody>
      </p:sp>
    </p:spTree>
    <p:extLst>
      <p:ext uri="{BB962C8B-B14F-4D97-AF65-F5344CB8AC3E}">
        <p14:creationId xmlns:p14="http://schemas.microsoft.com/office/powerpoint/2010/main" val="2515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749" y="0"/>
            <a:ext cx="11268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года – моё богатство!</a:t>
            </a:r>
            <a:endParaRPr lang="ru-RU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524000" y="1489586"/>
            <a:ext cx="8534400" cy="2716653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Слайды  фотографий с 1 класса по 9 класс.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6" y="1179870"/>
            <a:ext cx="7295534" cy="56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309716"/>
            <a:ext cx="7460870" cy="7816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0" kern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Экзамены! Экзамены!</a:t>
            </a:r>
            <a:br>
              <a:rPr lang="ru-RU" sz="4800" b="0" kern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800" b="0" kern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800" b="0" kern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800" b="0" kern="1800" dirty="0" smtClean="0">
                <a:solidFill>
                  <a:srgbClr val="D1461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800" b="0" kern="1800" dirty="0" smtClean="0">
                <a:solidFill>
                  <a:srgbClr val="D1461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8361" y="1297857"/>
            <a:ext cx="3849330" cy="41148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Впереди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у вас важная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    трудная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пора, которая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подведет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итоги вашей девятилетней работы — экзамены в школе.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17" y="678427"/>
            <a:ext cx="8683348" cy="112087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4000" b="0" kern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Приметы и суеверия перед экзаменом</a:t>
            </a:r>
            <a:r>
              <a:rPr lang="ru-RU" sz="4000" dirty="0"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489290" y="2020529"/>
            <a:ext cx="4468762" cy="39525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хочется знания и удачу приманить во сне. Существует такое поверье, если в ночь перед важным экзаменом положить под подушку конспект (учебник): материал непременно проникнет самостоятельно в вашу голову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2" y="1533525"/>
            <a:ext cx="353775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523999" y="731520"/>
            <a:ext cx="8947355" cy="639762"/>
          </a:xfrm>
        </p:spPr>
        <p:txBody>
          <a:bodyPr/>
          <a:lstStyle/>
          <a:p>
            <a:r>
              <a:rPr lang="ru-RU" sz="4000" b="0" kern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Пожелания на удачу</a:t>
            </a:r>
            <a:endParaRPr lang="ru-RU" sz="4000" b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1541929" y="2344993"/>
            <a:ext cx="4462272" cy="3377381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удача будет рядом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плечом твоим стоять,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экзамен на «Отлично»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тебе сдать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b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97" y="2020529"/>
            <a:ext cx="3911422" cy="42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54710" y="353961"/>
            <a:ext cx="5855110" cy="116512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kern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Прощай,  9 класс!</a:t>
            </a:r>
            <a:r>
              <a:rPr lang="ru-RU" sz="4000" b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047135" y="1843549"/>
            <a:ext cx="4939136" cy="401156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мой девятый класс!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поздравляю вас сейчас –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что вы уж не детвора,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что взрослеть пришла пора: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 всё с ходу понимать,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 решенья принимать...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Пора! И пусть десятый класс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капли не изменит вас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755059"/>
            <a:ext cx="4462462" cy="397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zdravitel.ru/images/otkrytki/poslednij_zvonok_animirovannye_kartin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179870"/>
            <a:ext cx="11621730" cy="55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16448" y="2243435"/>
            <a:ext cx="317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996" y="353650"/>
            <a:ext cx="5396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Последний звонок в 9 </a:t>
            </a:r>
            <a:r>
              <a:rPr lang="ru-RU" sz="4000" kern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endParaRPr lang="ru-RU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1" y="-283866"/>
            <a:ext cx="12209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kern="1800" dirty="0" smtClean="0">
                <a:solidFill>
                  <a:srgbClr val="D146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40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0" y="424020"/>
            <a:ext cx="7359445" cy="6427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kern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шариков с пожеланиями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" y="1386349"/>
            <a:ext cx="4767485" cy="48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6193536" y="1415845"/>
            <a:ext cx="4462272" cy="475635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наполняю шар воздушный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дыхания души,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Вдохну рой мыслей непослушных,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Желанья тайные свои.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эту маленькую сферу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Впущу мечтаний лёгкий шёлк,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- свою земную Веру,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 светящийся поток.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 воздушными руками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Подхватят в небо мой мирок,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грезит дальними мирами</a:t>
            </a:r>
            <a:b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преодолев порог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146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                                 </vt:lpstr>
      <vt:lpstr>Презентация PowerPoint</vt:lpstr>
      <vt:lpstr>Презентация PowerPoint</vt:lpstr>
      <vt:lpstr>Экзамены! Экзамены!   </vt:lpstr>
      <vt:lpstr>Приметы и суеверия перед экзаменом </vt:lpstr>
      <vt:lpstr>  </vt:lpstr>
      <vt:lpstr>Прощай,  9 класс! </vt:lpstr>
      <vt:lpstr>Презентация PowerPoint</vt:lpstr>
      <vt:lpstr>Запуск шариков с пожеланиями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37</cp:revision>
  <dcterms:created xsi:type="dcterms:W3CDTF">2016-05-22T13:06:10Z</dcterms:created>
  <dcterms:modified xsi:type="dcterms:W3CDTF">2020-05-20T12:19:59Z</dcterms:modified>
</cp:coreProperties>
</file>