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7" r:id="rId4"/>
    <p:sldId id="259" r:id="rId5"/>
    <p:sldId id="258" r:id="rId6"/>
    <p:sldId id="260" r:id="rId7"/>
    <p:sldId id="261" r:id="rId8"/>
    <p:sldId id="263" r:id="rId9"/>
    <p:sldId id="270" r:id="rId10"/>
    <p:sldId id="264" r:id="rId11"/>
    <p:sldId id="265" r:id="rId12"/>
    <p:sldId id="262" r:id="rId13"/>
    <p:sldId id="266" r:id="rId14"/>
    <p:sldId id="267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229600" cy="1143000"/>
          </a:xfrm>
        </p:spPr>
        <p:txBody>
          <a:bodyPr/>
          <a:lstStyle/>
          <a:p>
            <a:r>
              <a:rPr lang="ru-RU" dirty="0" smtClean="0"/>
              <a:t>Занятие по ПДД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PK\Desktop\занятия по пдд\0_1370ca_6273bc5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67038" cy="3429000"/>
          </a:xfrm>
          <a:prstGeom prst="rect">
            <a:avLst/>
          </a:prstGeom>
          <a:noFill/>
        </p:spPr>
      </p:pic>
      <p:pic>
        <p:nvPicPr>
          <p:cNvPr id="9219" name="Picture 3" descr="C:\Users\PK\Desktop\занятия по пдд\img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5" y="2996952"/>
            <a:ext cx="5148064" cy="386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PK\Desktop\занятия по пдд\kole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0688"/>
            <a:ext cx="597217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PK\Desktop\занятия по пдд\4971184_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08155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PK\Desktop\занятия по пдд\brichka2018-05-1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156603" cy="6514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PK\Desktop\занятия по пдд\timur_uteshbekov-9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74897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PK\Desktop\занятия по пдд\d4856a9f-b228-11e6-80fd-00155dc81301_b5999b94-011d-11e8-a995-000c2909574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7538" y="58588"/>
            <a:ext cx="4694702" cy="6610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PK\Desktop\занятия по пдд\-101118911_426479021.pdf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K\Desktop\занятия по пдд\regnum_picture_1498818186491624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005065"/>
          </a:xfrm>
          <a:prstGeom prst="rect">
            <a:avLst/>
          </a:prstGeom>
          <a:noFill/>
        </p:spPr>
      </p:pic>
      <p:pic>
        <p:nvPicPr>
          <p:cNvPr id="1027" name="Picture 3" descr="C:\Users\PK\Desktop\занятия по пдд\755236108380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71850"/>
            <a:ext cx="9144000" cy="3486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C:\Users\PK\Desktop\занятия по пдд\132790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4904"/>
            <a:ext cx="7620879" cy="4293096"/>
          </a:xfrm>
          <a:prstGeom prst="rect">
            <a:avLst/>
          </a:prstGeom>
          <a:noFill/>
        </p:spPr>
      </p:pic>
      <p:pic>
        <p:nvPicPr>
          <p:cNvPr id="2051" name="Picture 3" descr="C:\Users\PK\Desktop\занятия по пдд\Лошади-породы-трейт-ду-норд-северный-арден-в-упряж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4527594" cy="3384376"/>
          </a:xfrm>
          <a:prstGeom prst="rect">
            <a:avLst/>
          </a:prstGeom>
          <a:noFill/>
        </p:spPr>
      </p:pic>
      <p:pic>
        <p:nvPicPr>
          <p:cNvPr id="2052" name="Picture 4" descr="C:\Users\PK\Desktop\занятия по пдд\Depositphotos_6817267_m-2015-1-e14839141609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0483" y="-27384"/>
            <a:ext cx="4653517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PK\Desktop\занятия по пдд\slo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9" name="Picture 7" descr="C:\Users\PK\Desktop\занятия по пдд\9178067dt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1536" y="0"/>
            <a:ext cx="6062464" cy="3789040"/>
          </a:xfrm>
          <a:prstGeom prst="rect">
            <a:avLst/>
          </a:prstGeom>
          <a:noFill/>
        </p:spPr>
      </p:pic>
      <p:pic>
        <p:nvPicPr>
          <p:cNvPr id="3081" name="Picture 9" descr="C:\Users\PK\Desktop\занятия по пдд\Snapshot-291012-637-P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5508104" cy="378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C:\Users\PK\Desktop\занятия по пдд\1661043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87" y="404664"/>
            <a:ext cx="9132513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PK\Desktop\занятия по пдд\eecc8d85bd2972136c1c4ccac77d97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881"/>
            <a:ext cx="9143999" cy="5742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PK\Desktop\занятия по пдд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9032" y="1124744"/>
            <a:ext cx="4624968" cy="5292252"/>
          </a:xfrm>
          <a:prstGeom prst="rect">
            <a:avLst/>
          </a:prstGeom>
          <a:noFill/>
        </p:spPr>
      </p:pic>
      <p:pic>
        <p:nvPicPr>
          <p:cNvPr id="8196" name="Picture 4" descr="C:\Users\PK\Desktop\занятия по пдд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72039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PK\Desktop\занятия по пдд\Ris1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5064"/>
            <a:ext cx="5616624" cy="2676224"/>
          </a:xfrm>
          <a:prstGeom prst="rect">
            <a:avLst/>
          </a:prstGeom>
          <a:noFill/>
        </p:spPr>
      </p:pic>
      <p:pic>
        <p:nvPicPr>
          <p:cNvPr id="10243" name="Picture 3" descr="C:\Users\PK\Desktop\занятия по пдд\Собака-волокуш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708920"/>
            <a:ext cx="5148064" cy="2865960"/>
          </a:xfrm>
          <a:prstGeom prst="rect">
            <a:avLst/>
          </a:prstGeom>
          <a:noFill/>
        </p:spPr>
      </p:pic>
      <p:pic>
        <p:nvPicPr>
          <p:cNvPr id="10244" name="Picture 4" descr="C:\Users\PK\Desktop\занятия по пдд\aaaff9631baf765ecdb89da4142702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162923" cy="357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</TotalTime>
  <Words>3</Words>
  <Application>Microsoft Office PowerPoint</Application>
  <PresentationFormat>Экран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Занятие по ПДД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PK</dc:creator>
  <cp:lastModifiedBy>11 группа</cp:lastModifiedBy>
  <cp:revision>10</cp:revision>
  <dcterms:created xsi:type="dcterms:W3CDTF">2018-09-28T17:21:40Z</dcterms:created>
  <dcterms:modified xsi:type="dcterms:W3CDTF">2018-10-12T09:56:48Z</dcterms:modified>
</cp:coreProperties>
</file>