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3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16" y="208934"/>
            <a:ext cx="7779224" cy="187660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Создание родительского патруля в образовательном учреждении как средство профилактики ДТТ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" name="Рисунок 7" descr="59260_16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2532" y="2093651"/>
            <a:ext cx="3777515" cy="2316299"/>
          </a:xfrm>
          <a:prstGeom prst="rect">
            <a:avLst/>
          </a:prstGeom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75" y="1100786"/>
            <a:ext cx="8671027" cy="2893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водители!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настоящее время на дорогах нашей страны сложная обстановка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 аварийностью, гибелью и травматизмом людей, в том числе детей.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Мы понимаем, что наши сверстники сами часто нарушают Правила дорожного движения,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бывают невнимательными, перебегают дорогу перед близко идущим транспортом,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играют около проезжей части.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Многие еще не осознают,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непоправимой бедой это может обернуться.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 в большинстве случаев взрослые и, прежде всего вы, водители, могли бы уберечь жизни и здоровье детей.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этого нужно быть внимательными на дорогах, соблюдать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дорожного движения и  уважать пешеходов.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Помните: каждая жизнь священна и нельзя ее отнимать!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118e8fe51fda9f840f38a383ed6af3fc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100" y="0"/>
            <a:ext cx="828675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Патрулирование машин родителей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предмет детских удерживающих устройств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445f488235838cccd62610725e8f4c97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703ddeb81610978a96ef7845955c53f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78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406827248_135336537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2031" y="949325"/>
            <a:ext cx="4351338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657225" y="4333875"/>
            <a:ext cx="7896225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ЗАПИСАЛСЯ В РОДИТЕЛЬСКИЙ ПАТРУЛЬ?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Цель создания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73958"/>
            <a:ext cx="7886700" cy="4703005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Цель работы родительского патруля - привлечь внимание общественности, учеников и родителей данного Учреждения к данным аварийности, смертности и травматизма на дорогах, напомнить о необходимости строгого соблюдения правил дорожного движения.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Задачи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87606"/>
            <a:ext cx="7886700" cy="468935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 контролировать транспортные средства, подъезжающие к ОУ на соблюдение правильной парковки и остановки для высадки пассажиров согласно ПДД;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 контролировать транспортные средства на наличие детских удерживающих устройств и в случае выявления нарушений, пропагандировать использовать удерживающие устройства, распространяя информацию в виде памяток;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осуществление контроля соблюдения правопорядка на территориях определенных для патрулирования;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контроль за соблюдением маршрута «Дом-Школа-Дом» учениками и родителями посещающими Учреждение.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ÐÐÐÐÐÐ¡ÐÐ«Ð ÐÐ£Ð¢Ð ÐÐÐÐ¥ÐÐÐ Ð ÐÐÐÐ£ &quot;Ð¡ÐÐ¨ â46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530350"/>
            <a:ext cx="74295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48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Примерные места патрулирования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6655639" y="5690379"/>
            <a:ext cx="388188" cy="2329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34045" y="5633229"/>
            <a:ext cx="2009955" cy="276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Движение патруля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09758" y="1665797"/>
            <a:ext cx="2009955" cy="750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Наиболее опасные участки</a:t>
            </a:r>
            <a:endParaRPr lang="ru-RU" dirty="0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292939" y="3899679"/>
            <a:ext cx="388188" cy="2329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7017589" y="4080654"/>
            <a:ext cx="388188" cy="2329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68625" y="1739119"/>
            <a:ext cx="276044" cy="258793"/>
          </a:xfrm>
          <a:prstGeom prst="ellipse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62850" y="4520419"/>
            <a:ext cx="276044" cy="258793"/>
          </a:xfrm>
          <a:prstGeom prst="ellipse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754000" y="2167744"/>
            <a:ext cx="276044" cy="258793"/>
          </a:xfrm>
          <a:prstGeom prst="ellipse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24825" y="2101069"/>
            <a:ext cx="276044" cy="258793"/>
          </a:xfrm>
          <a:prstGeom prst="ellipse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44475" y="5644369"/>
            <a:ext cx="276044" cy="258793"/>
          </a:xfrm>
          <a:prstGeom prst="ellipse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9350"/>
            <a:ext cx="4251074" cy="319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school-46.info/images/BEZOPASNOST/PDD/2017/11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25" y="600075"/>
            <a:ext cx="4207669" cy="561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62402" y="180975"/>
            <a:ext cx="7639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Патрулирование улицы Советской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school-46.info/images/BEZOPASNOST/PDD/2017/11/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school-46.info/images/BEZOPASNOST/PDD/2017/11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205317"/>
            <a:ext cx="4696619" cy="626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hool-46.info/images/BEZOPASNOST/PDD/2017/11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0"/>
            <a:ext cx="4707731" cy="627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chool-46.info/images/BEZOPASNOST/PDD/2017/11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017"/>
            <a:ext cx="4925219" cy="6566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4-5bb94c2c34dd8580e856ca3bad4877d0b991ce92d2347b5cccd542bb8b5e3bc2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148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Создание родительского патруля в образовательном учреждении как средство профилактики ДТТ</vt:lpstr>
      <vt:lpstr>Цель создания</vt:lpstr>
      <vt:lpstr>Задачи</vt:lpstr>
      <vt:lpstr>Примерные места патрулирования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TOSHIBA</cp:lastModifiedBy>
  <cp:revision>36</cp:revision>
  <dcterms:created xsi:type="dcterms:W3CDTF">2014-11-21T11:00:06Z</dcterms:created>
  <dcterms:modified xsi:type="dcterms:W3CDTF">2018-10-22T08:34:20Z</dcterms:modified>
</cp:coreProperties>
</file>