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46" autoAdjust="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8B79-14E2-47C3-8D4F-ACDDFFD8A451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9F12-9208-44FF-9A96-725122344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8B79-14E2-47C3-8D4F-ACDDFFD8A451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9F12-9208-44FF-9A96-725122344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8B79-14E2-47C3-8D4F-ACDDFFD8A451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9F12-9208-44FF-9A96-725122344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8B79-14E2-47C3-8D4F-ACDDFFD8A451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9F12-9208-44FF-9A96-725122344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8B79-14E2-47C3-8D4F-ACDDFFD8A451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9F12-9208-44FF-9A96-725122344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8B79-14E2-47C3-8D4F-ACDDFFD8A451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9F12-9208-44FF-9A96-725122344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8B79-14E2-47C3-8D4F-ACDDFFD8A451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9F12-9208-44FF-9A96-725122344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8B79-14E2-47C3-8D4F-ACDDFFD8A451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9F12-9208-44FF-9A96-725122344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8B79-14E2-47C3-8D4F-ACDDFFD8A451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9F12-9208-44FF-9A96-725122344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8B79-14E2-47C3-8D4F-ACDDFFD8A451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9F12-9208-44FF-9A96-725122344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8B79-14E2-47C3-8D4F-ACDDFFD8A451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9F12-9208-44FF-9A96-725122344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F8B79-14E2-47C3-8D4F-ACDDFFD8A451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A9F12-9208-44FF-9A96-725122344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10800000" flipV="1">
            <a:off x="2714612" y="4000504"/>
            <a:ext cx="3214710" cy="500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</a:rPr>
              <a:t>     учитель физики 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000108"/>
            <a:ext cx="7772400" cy="17145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«Происхождение линейчатых спектров. Спектры излучения и поглощения».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4643446"/>
            <a:ext cx="3214710" cy="5715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</a:rPr>
              <a:t> физика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5500702"/>
            <a:ext cx="1857388" cy="5715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   </a:t>
            </a:r>
            <a:r>
              <a:rPr lang="ru-RU" sz="2800" dirty="0" smtClean="0">
                <a:solidFill>
                  <a:srgbClr val="000000"/>
                </a:solidFill>
              </a:rPr>
              <a:t>11 класс    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14612" y="2928934"/>
            <a:ext cx="3214710" cy="9286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Кутырёва Е</a:t>
            </a:r>
            <a:r>
              <a:rPr lang="en-US" sz="3200" dirty="0" smtClean="0"/>
              <a:t>.</a:t>
            </a:r>
            <a:r>
              <a:rPr lang="ru-RU" sz="3200" dirty="0" smtClean="0"/>
              <a:t>В</a:t>
            </a:r>
            <a:r>
              <a:rPr lang="en-US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Сплошной спектр</a:t>
            </a:r>
            <a:endParaRPr lang="ru-RU" dirty="0"/>
          </a:p>
        </p:txBody>
      </p:sp>
      <p:pic>
        <p:nvPicPr>
          <p:cNvPr id="4" name="Содержимое 3" descr="File00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2071678"/>
            <a:ext cx="6299674" cy="13573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Спектры. Спектральный анализ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7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14354">
                <a:tc>
                  <a:txBody>
                    <a:bodyPr/>
                    <a:lstStyle/>
                    <a:p>
                      <a:r>
                        <a:rPr lang="ru-RU" dirty="0" smtClean="0"/>
                        <a:t>Спектры</a:t>
                      </a:r>
                      <a:r>
                        <a:rPr lang="ru-RU" baseline="0" dirty="0" smtClean="0"/>
                        <a:t> излучения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Схема опыта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 спектра</a:t>
                      </a:r>
                      <a:endParaRPr lang="ru-RU" dirty="0"/>
                    </a:p>
                  </a:txBody>
                  <a:tcPr/>
                </a:tc>
              </a:tr>
              <a:tr h="1357322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Линейчатый</a:t>
                      </a:r>
                    </a:p>
                    <a:p>
                      <a:r>
                        <a:rPr lang="ru-RU" dirty="0" smtClean="0"/>
                        <a:t>(раскаленные газы в</a:t>
                      </a:r>
                      <a:r>
                        <a:rPr lang="ru-RU" baseline="0" dirty="0" smtClean="0"/>
                        <a:t> атомарном состоянии)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Набор</a:t>
                      </a:r>
                      <a:r>
                        <a:rPr lang="ru-RU" baseline="0" dirty="0" smtClean="0"/>
                        <a:t> линий или линия одного цвета</a:t>
                      </a:r>
                      <a:endParaRPr lang="ru-RU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Полосатый</a:t>
                      </a:r>
                    </a:p>
                    <a:p>
                      <a:r>
                        <a:rPr lang="ru-RU" u="sng" dirty="0" smtClean="0"/>
                        <a:t>(раскаленные</a:t>
                      </a:r>
                      <a:r>
                        <a:rPr lang="ru-RU" u="sng" baseline="0" dirty="0" smtClean="0"/>
                        <a:t> газы в молекулярном состоянии)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Цветные полосы</a:t>
                      </a:r>
                      <a:endParaRPr lang="ru-RU" dirty="0"/>
                    </a:p>
                  </a:txBody>
                  <a:tcPr/>
                </a:tc>
              </a:tr>
              <a:tr h="1118002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Сплошной</a:t>
                      </a:r>
                    </a:p>
                    <a:p>
                      <a:r>
                        <a:rPr lang="ru-RU" u="sng" dirty="0" smtClean="0"/>
                        <a:t>(твердые, жидкие вещества и сжатые газы)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 цвета</a:t>
                      </a:r>
                      <a:r>
                        <a:rPr lang="ru-RU" baseline="0" dirty="0" smtClean="0"/>
                        <a:t> спектра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File00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285992"/>
            <a:ext cx="2714644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Спектры поглощения</a:t>
            </a:r>
            <a:endParaRPr lang="ru-RU" dirty="0"/>
          </a:p>
        </p:txBody>
      </p:sp>
      <p:pic>
        <p:nvPicPr>
          <p:cNvPr id="4" name="Содержимое 3" descr="File00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643050"/>
            <a:ext cx="7072362" cy="40719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Спектры. Спектральный анализ.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14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71544">
                <a:tc>
                  <a:txBody>
                    <a:bodyPr/>
                    <a:lstStyle/>
                    <a:p>
                      <a:r>
                        <a:rPr lang="ru-RU" dirty="0" smtClean="0"/>
                        <a:t>Спектр поглощения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Схема опыта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r>
                        <a:rPr lang="ru-RU" baseline="0" dirty="0" smtClean="0"/>
                        <a:t> спектра</a:t>
                      </a:r>
                      <a:endParaRPr lang="ru-RU" dirty="0"/>
                    </a:p>
                  </a:txBody>
                  <a:tcPr/>
                </a:tc>
              </a:tr>
              <a:tr h="1843094"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Получают при пропускании белого света через раскаленный 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фоне сплошного спектра черная линия (или набор линий)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File00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571744"/>
            <a:ext cx="2714644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Кирхгофа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1643050"/>
            <a:ext cx="7500990" cy="2786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Атомы данного вещества поглощают те световые волны, которые они сами испускают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Спектральный анализ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2357430"/>
            <a:ext cx="6929486" cy="2628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Определение химического состава вещества по его спектру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00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0008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№1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№2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№3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№4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№5</a:t>
                      </a:r>
                      <a:endParaRPr lang="ru-RU" sz="2400" dirty="0"/>
                    </a:p>
                  </a:txBody>
                  <a:tcPr/>
                </a:tc>
              </a:tr>
              <a:tr h="70008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3786190"/>
            <a:ext cx="774705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Число правильных ответов:        5       -оценка «5»</a:t>
            </a:r>
          </a:p>
          <a:p>
            <a:r>
              <a:rPr lang="ru-RU" sz="2800" dirty="0" smtClean="0"/>
              <a:t>                                                            4      - оценка «4»</a:t>
            </a:r>
          </a:p>
          <a:p>
            <a:r>
              <a:rPr lang="ru-RU" sz="2800" dirty="0" smtClean="0"/>
              <a:t>                                                            3      - оценка «3»</a:t>
            </a:r>
          </a:p>
          <a:p>
            <a:r>
              <a:rPr lang="ru-RU" sz="2800" dirty="0" smtClean="0"/>
              <a:t>                                            меньше 3       - оценка «2»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Источники излучения</a:t>
            </a:r>
            <a:br>
              <a:rPr lang="ru-RU" dirty="0" smtClean="0"/>
            </a:br>
            <a:r>
              <a:rPr lang="ru-RU" sz="2700" dirty="0" smtClean="0"/>
              <a:t>(классификация по способу возбуждения атомов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928802"/>
            <a:ext cx="2428892" cy="3429024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Тепловое излучение</a:t>
            </a:r>
          </a:p>
          <a:p>
            <a:pPr algn="ctr"/>
            <a:r>
              <a:rPr lang="ru-RU" sz="2000" dirty="0" smtClean="0"/>
              <a:t>(за счет кинетической энергии теплового движения атомов или молекул излучающего тела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1928802"/>
            <a:ext cx="3357586" cy="928694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/>
              <a:t>Л</a:t>
            </a:r>
            <a:r>
              <a:rPr lang="ru-RU" sz="3200" dirty="0" smtClean="0"/>
              <a:t>юминесценция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4714876" y="4071942"/>
            <a:ext cx="371477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фотолюминесценция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4786322"/>
            <a:ext cx="371477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катодолюминесценция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5715016"/>
            <a:ext cx="371477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хемилюминесценция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3000372"/>
            <a:ext cx="407196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Электролюминесценция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люминесценция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500174"/>
            <a:ext cx="407196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электролюминесценция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6314" y="1500174"/>
            <a:ext cx="350046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фотолюминесценция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714620"/>
            <a:ext cx="3000396" cy="128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Возбуждение за счет энергии заряженных частиц, разгоняющихся в электрическом поле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4572008"/>
            <a:ext cx="3071834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Примеры:</a:t>
            </a:r>
          </a:p>
          <a:p>
            <a:pPr algn="ctr"/>
            <a:r>
              <a:rPr lang="ru-RU" dirty="0" smtClean="0"/>
              <a:t>Полярное сияние, рекламные трубки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500166" y="2285992"/>
            <a:ext cx="107157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785918" y="4000504"/>
            <a:ext cx="714380" cy="57150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2643182"/>
            <a:ext cx="2714644" cy="12715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Возбуждение за счет внешнего излучения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72066" y="4572008"/>
            <a:ext cx="2857520" cy="13573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Примеры:</a:t>
            </a:r>
          </a:p>
          <a:p>
            <a:pPr algn="ctr"/>
            <a:r>
              <a:rPr lang="ru-RU" dirty="0"/>
              <a:t>л</a:t>
            </a:r>
            <a:r>
              <a:rPr lang="ru-RU" dirty="0" smtClean="0"/>
              <a:t>ампы дневного света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6143636" y="2214554"/>
            <a:ext cx="78581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6143636" y="3929066"/>
            <a:ext cx="484632" cy="64294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люминесценция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571612"/>
            <a:ext cx="392909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катодолюминесценция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6" y="1571612"/>
            <a:ext cx="364333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хемилюминесценция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643182"/>
            <a:ext cx="3571900" cy="1714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Возбуждение за счет химических процессов в твердых телах (люминофорах) при их бомбардировке электронами, движущимися с высокими скоростями.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4714884"/>
            <a:ext cx="3786214" cy="15573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Люминесцентные лампы, телевизионные трубки, оптические отбеливатели, флюоресцирующие краски, активные среды в лазерах.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857356" y="2285992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857356" y="4357694"/>
            <a:ext cx="484632" cy="35719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2643182"/>
            <a:ext cx="3200416" cy="164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Свечение, возникающее за счет энергии химических реакций.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628" y="4714884"/>
            <a:ext cx="3357586" cy="15716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Свечение живых организмов, растений при разложении.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6357950" y="2285992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6357950" y="4286256"/>
            <a:ext cx="484632" cy="428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Энергетическая диаграмма атома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-750131" y="3536157"/>
            <a:ext cx="42148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357290" y="5643578"/>
            <a:ext cx="271464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357290" y="3429000"/>
            <a:ext cx="264320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357290" y="2714620"/>
            <a:ext cx="264320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4348" y="1285860"/>
            <a:ext cx="769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Е,эВ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28597" y="257174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13,53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0034" y="328612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10,15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928661" y="5429265"/>
            <a:ext cx="35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214810" y="5500702"/>
            <a:ext cx="444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214810" y="32146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143372" y="2500306"/>
            <a:ext cx="25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821505" y="4536289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1035819" y="4179099"/>
            <a:ext cx="292895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2857488" y="307181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Спектр атома водорода</a:t>
            </a:r>
            <a:endParaRPr lang="ru-RU" dirty="0"/>
          </a:p>
        </p:txBody>
      </p:sp>
      <p:pic>
        <p:nvPicPr>
          <p:cNvPr id="21" name="Рисунок 20" descr="77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643050"/>
            <a:ext cx="6786610" cy="500066"/>
          </a:xfrm>
          <a:prstGeom prst="rect">
            <a:avLst/>
          </a:prstGeom>
        </p:spPr>
      </p:pic>
      <p:pic>
        <p:nvPicPr>
          <p:cNvPr id="22" name="Рисунок 21" descr="File00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2143116"/>
            <a:ext cx="6786610" cy="785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3000396"/>
          </a:xfr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ВЫВОД: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ОБРАЗОВАНИЕ ЛИНЕЙЧАТЫХ СПЕКТРОВ СВЯЗАНО С ВНУТРИАТОМНЫМИ ЭНЕРГЕТИЧЕСКИМИ ПЕРЕХОДАМИ.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Линейчатые спектры</a:t>
            </a:r>
            <a:endParaRPr lang="ru-RU" dirty="0"/>
          </a:p>
        </p:txBody>
      </p:sp>
      <p:pic>
        <p:nvPicPr>
          <p:cNvPr id="4" name="Содержимое 3" descr="File00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214422"/>
            <a:ext cx="6929486" cy="5429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Полосатый спектр</a:t>
            </a:r>
            <a:endParaRPr lang="ru-RU" dirty="0"/>
          </a:p>
        </p:txBody>
      </p:sp>
      <p:pic>
        <p:nvPicPr>
          <p:cNvPr id="4" name="Содержимое 3" descr="44444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2571744"/>
            <a:ext cx="5857916" cy="22860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306</Words>
  <Application>Microsoft Office PowerPoint</Application>
  <PresentationFormat>Экран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«Происхождение линейчатых спектров. Спектры излучения и поглощения».</vt:lpstr>
      <vt:lpstr>Источники излучения (классификация по способу возбуждения атомов)</vt:lpstr>
      <vt:lpstr>люминесценция</vt:lpstr>
      <vt:lpstr>люминесценция</vt:lpstr>
      <vt:lpstr>Энергетическая диаграмма атома</vt:lpstr>
      <vt:lpstr>Спектр атома водорода</vt:lpstr>
      <vt:lpstr>ВЫВОД: ОБРАЗОВАНИЕ ЛИНЕЙЧАТЫХ СПЕКТРОВ СВЯЗАНО С ВНУТРИАТОМНЫМИ ЭНЕРГЕТИЧЕСКИМИ ПЕРЕХОДАМИ.   </vt:lpstr>
      <vt:lpstr>Линейчатые спектры</vt:lpstr>
      <vt:lpstr>Полосатый спектр</vt:lpstr>
      <vt:lpstr>Сплошной спектр</vt:lpstr>
      <vt:lpstr>Спектры. Спектральный анализ</vt:lpstr>
      <vt:lpstr>Спектры поглощения</vt:lpstr>
      <vt:lpstr>Спектры. Спектральный анализ.</vt:lpstr>
      <vt:lpstr>Закон Кирхгофа</vt:lpstr>
      <vt:lpstr>Спектральный анализ</vt:lpstr>
      <vt:lpstr>ОТВЕТЫ:</vt:lpstr>
    </vt:vector>
  </TitlesOfParts>
  <Company>007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Источники излучения</dc:title>
  <dc:creator>sandy</dc:creator>
  <cp:lastModifiedBy>User</cp:lastModifiedBy>
  <cp:revision>27</cp:revision>
  <dcterms:created xsi:type="dcterms:W3CDTF">2010-02-11T09:16:14Z</dcterms:created>
  <dcterms:modified xsi:type="dcterms:W3CDTF">2020-01-14T18:10:13Z</dcterms:modified>
</cp:coreProperties>
</file>