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57" r:id="rId3"/>
    <p:sldId id="258" r:id="rId4"/>
    <p:sldId id="261" r:id="rId5"/>
    <p:sldId id="287" r:id="rId6"/>
    <p:sldId id="263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80" r:id="rId15"/>
    <p:sldId id="273" r:id="rId16"/>
    <p:sldId id="281" r:id="rId17"/>
    <p:sldId id="275" r:id="rId18"/>
    <p:sldId id="285" r:id="rId19"/>
    <p:sldId id="289" r:id="rId20"/>
    <p:sldId id="277" r:id="rId21"/>
    <p:sldId id="274" r:id="rId22"/>
    <p:sldId id="290" r:id="rId23"/>
    <p:sldId id="291" r:id="rId24"/>
    <p:sldId id="284" r:id="rId25"/>
    <p:sldId id="288" r:id="rId26"/>
    <p:sldId id="282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11.jpe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78;&#1080;&#1079;&#1085;&#1100;%20&#1079;&#1077;&#1084;&#1085;&#1086;&#1074;\&#1051;&#1071;&#1043;&#1059;&#1064;&#1050;&#1040;(&#1044;&#1045;&#1058;&#1057;&#1050;&#1048;&#1049;%20&#1061;&#1054;&#1056;%20&#1042;&#1045;&#1051;&#1048;&#1050;&#1040;&#1053;).avi" TargetMode="External"/><Relationship Id="rId4" Type="http://schemas.openxmlformats.org/officeDocument/2006/relationships/hyperlink" Target="http://su0.ru/TKU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O6ygIw1i8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o.gl/38ryw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funzoo.ru/pictures/2340-udivitelnye-lyagushki.html" TargetMode="External"/><Relationship Id="rId13" Type="http://schemas.openxmlformats.org/officeDocument/2006/relationships/hyperlink" Target="https://aqua36.ru/triton/triturus-cristatus.html" TargetMode="External"/><Relationship Id="rId18" Type="http://schemas.openxmlformats.org/officeDocument/2006/relationships/hyperlink" Target="http://iterume.livejournal.com/607.html" TargetMode="External"/><Relationship Id="rId3" Type="http://schemas.openxmlformats.org/officeDocument/2006/relationships/hyperlink" Target="http://worldencyclo.ru/?p=977" TargetMode="External"/><Relationship Id="rId7" Type="http://schemas.openxmlformats.org/officeDocument/2006/relationships/hyperlink" Target="http://wildwildworld.net.ua/articles/samye-neobychnye-lyagushki" TargetMode="External"/><Relationship Id="rId12" Type="http://schemas.openxmlformats.org/officeDocument/2006/relationships/hyperlink" Target="http://umniku.ru/priroda/samye-opasnye-zhivotnye-v-mire-yadovitye-drevesnye-lyagushki/" TargetMode="External"/><Relationship Id="rId17" Type="http://schemas.openxmlformats.org/officeDocument/2006/relationships/hyperlink" Target="http://sit-kmv.ru/cat-index-167.html" TargetMode="External"/><Relationship Id="rId2" Type="http://schemas.openxmlformats.org/officeDocument/2006/relationships/hyperlink" Target="http://su0.ru/ES95" TargetMode="External"/><Relationship Id="rId16" Type="http://schemas.openxmlformats.org/officeDocument/2006/relationships/hyperlink" Target="http://su0.ru/AeZ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fka.ru/tree-frog/" TargetMode="External"/><Relationship Id="rId11" Type="http://schemas.openxmlformats.org/officeDocument/2006/relationships/hyperlink" Target="http://russian.china.org.cn/exclusive/txt/2012-11/14/content_27109475_3.htm" TargetMode="External"/><Relationship Id="rId5" Type="http://schemas.openxmlformats.org/officeDocument/2006/relationships/hyperlink" Target="http://su0.ru/AnMN" TargetMode="External"/><Relationship Id="rId15" Type="http://schemas.openxmlformats.org/officeDocument/2006/relationships/hyperlink" Target="http://zona422.ru/post156589936/" TargetMode="External"/><Relationship Id="rId10" Type="http://schemas.openxmlformats.org/officeDocument/2006/relationships/hyperlink" Target="http://su0.ru/WdnT" TargetMode="External"/><Relationship Id="rId4" Type="http://schemas.openxmlformats.org/officeDocument/2006/relationships/hyperlink" Target="http://anashina.com/lobnenskij-lesopark/" TargetMode="External"/><Relationship Id="rId9" Type="http://schemas.openxmlformats.org/officeDocument/2006/relationships/hyperlink" Target="http://namonitore.ru/wallpapers/big/zheltaya_lyagushka_1152.html" TargetMode="External"/><Relationship Id="rId14" Type="http://schemas.openxmlformats.org/officeDocument/2006/relationships/hyperlink" Target="http://cienciasterceroprimariainem21.blogspot.ru/2013_02_01_archiv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МБОУ Гимназия №46 города Кирова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Урок окружающего мира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Жизнь земноводных весной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>1 класс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УМК «Начальная школа </a:t>
            </a:r>
            <a:r>
              <a:rPr lang="en-US" sz="2400" dirty="0" smtClean="0">
                <a:solidFill>
                  <a:schemeClr val="tx2"/>
                </a:solidFill>
              </a:rPr>
              <a:t>XXI </a:t>
            </a:r>
            <a:r>
              <a:rPr lang="ru-RU" sz="2400" dirty="0" smtClean="0">
                <a:solidFill>
                  <a:schemeClr val="tx2"/>
                </a:solidFill>
              </a:rPr>
              <a:t>века»</a:t>
            </a:r>
          </a:p>
          <a:p>
            <a:pPr algn="ctr"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                                                                       Автор: Репина Елена Юрьевна,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                                                                                    учитель начальных классов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                                                                                    высшей категории</a:t>
            </a:r>
          </a:p>
          <a:p>
            <a:pPr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Киров</a:t>
            </a:r>
          </a:p>
          <a:p>
            <a:pPr algn="ctr">
              <a:buNone/>
            </a:pPr>
            <a:r>
              <a:rPr lang="ru-RU" sz="1800" smtClean="0">
                <a:solidFill>
                  <a:schemeClr val="tx2"/>
                </a:solidFill>
              </a:rPr>
              <a:t>2019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Тритон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interesno-nazhimy.ru/Kartinki_k_nov/0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667500" cy="485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Саламандра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encrypted-tbn1.gstatic.com/images?q=tbn:ANd9GcRHIjLRm8IbkBe7kFPVHVXskJ4sjl9YaL1Tx-zVJuMQSKwCUX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984776" cy="4353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encrypted-tbn1.gstatic.com/images?q=tbn:ANd9GcRHIjLRm8IbkBe7kFPVHVXskJ4sjl9YaL1Tx-zVJuMQSKwCUX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80928"/>
            <a:ext cx="3203848" cy="1996766"/>
          </a:xfrm>
          <a:prstGeom prst="rect">
            <a:avLst/>
          </a:prstGeom>
          <a:noFill/>
        </p:spPr>
      </p:pic>
      <p:pic>
        <p:nvPicPr>
          <p:cNvPr id="5" name="Picture 2" descr="http://interesno-nazhimy.ru/Kartinki_k_nov/0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261539" cy="2376264"/>
          </a:xfrm>
          <a:prstGeom prst="rect">
            <a:avLst/>
          </a:prstGeom>
          <a:noFill/>
        </p:spPr>
      </p:pic>
      <p:pic>
        <p:nvPicPr>
          <p:cNvPr id="6" name="Picture 4" descr="http://ayurvedaplus.ru/images/photo_products/Amphibia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2685987" cy="2218626"/>
          </a:xfrm>
          <a:prstGeom prst="rect">
            <a:avLst/>
          </a:prstGeom>
          <a:noFill/>
        </p:spPr>
      </p:pic>
      <p:pic>
        <p:nvPicPr>
          <p:cNvPr id="7" name="Picture 14" descr="http://namonitore.ru/uploads/catalog/animals/zheltaya_lyagushka_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81128"/>
            <a:ext cx="2592288" cy="1944216"/>
          </a:xfrm>
          <a:prstGeom prst="rect">
            <a:avLst/>
          </a:prstGeom>
          <a:noFill/>
        </p:spPr>
      </p:pic>
      <p:pic>
        <p:nvPicPr>
          <p:cNvPr id="9" name="Picture 8" descr="https://encrypted-tbn3.gstatic.com/images?q=tbn:ANd9GcTEmg16acGKcUmg1c8WTrrdWNXUwxOH0BjTEYsbkUBWHC2GfDh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492896"/>
            <a:ext cx="2712860" cy="1944216"/>
          </a:xfrm>
          <a:prstGeom prst="rect">
            <a:avLst/>
          </a:prstGeom>
          <a:noFill/>
        </p:spPr>
      </p:pic>
      <p:pic>
        <p:nvPicPr>
          <p:cNvPr id="10" name="Picture 4" descr="http://df.at.ua/_nw/4/161204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32656"/>
            <a:ext cx="2209036" cy="3096344"/>
          </a:xfrm>
          <a:prstGeom prst="rect">
            <a:avLst/>
          </a:prstGeom>
          <a:noFill/>
        </p:spPr>
      </p:pic>
      <p:pic>
        <p:nvPicPr>
          <p:cNvPr id="11" name="Picture 10" descr="http://xn--80aqafcrtq.cc/img/6/2/0/6209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4869160"/>
            <a:ext cx="3377052" cy="1899592"/>
          </a:xfrm>
          <a:prstGeom prst="rect">
            <a:avLst/>
          </a:prstGeom>
          <a:noFill/>
        </p:spPr>
      </p:pic>
      <p:pic>
        <p:nvPicPr>
          <p:cNvPr id="14" name="Picture 2" descr="http://upload.wikimedia.org/wikipedia/commons/5/51/Dyscophus_antongilii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4149080"/>
            <a:ext cx="2547995" cy="253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Разговор жабы и лягушки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3010396" cy="4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118564" cy="431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Проверьте</a:t>
            </a:r>
            <a:endParaRPr lang="ru-RU" sz="6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16831"/>
          <a:ext cx="9108505" cy="43072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65888"/>
                <a:gridCol w="1020153"/>
                <a:gridCol w="1384493"/>
                <a:gridCol w="655812"/>
                <a:gridCol w="655812"/>
                <a:gridCol w="728680"/>
                <a:gridCol w="1020153"/>
                <a:gridCol w="1530229"/>
                <a:gridCol w="947285"/>
              </a:tblGrid>
              <a:tr h="1076348">
                <a:tc rowSpan="2"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У кого</a:t>
                      </a:r>
                      <a:endParaRPr lang="ru-RU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Кожа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Время охоты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Способ передвижения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Держит голову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9662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гладкая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 наростами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ночь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день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ходит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прыгает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приподнятой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ближе к земле</a:t>
                      </a:r>
                      <a:endParaRPr lang="ru-RU" sz="1600" b="0" dirty="0"/>
                    </a:p>
                  </a:txBody>
                  <a:tcPr/>
                </a:tc>
              </a:tr>
              <a:tr h="119662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У лягушки</a:t>
                      </a:r>
                      <a:endParaRPr lang="ru-RU" sz="18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</a:t>
                      </a:r>
                      <a:endParaRPr lang="ru-RU" sz="28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</a:t>
                      </a:r>
                      <a:endParaRPr lang="ru-RU" sz="28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</a:t>
                      </a:r>
                      <a:endParaRPr lang="ru-RU" sz="28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</a:t>
                      </a:r>
                      <a:endParaRPr lang="ru-RU" sz="28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376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У жабы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люс 4"/>
          <p:cNvSpPr/>
          <p:nvPr/>
        </p:nvSpPr>
        <p:spPr>
          <a:xfrm>
            <a:off x="1403648" y="4509120"/>
            <a:ext cx="720080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2483768" y="5589240"/>
            <a:ext cx="720080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3563888" y="5589240"/>
            <a:ext cx="720080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4139952" y="4581128"/>
            <a:ext cx="720080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4932040" y="5589240"/>
            <a:ext cx="720080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5724128" y="4581128"/>
            <a:ext cx="720080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6948264" y="4581128"/>
            <a:ext cx="720080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8423920" y="5517232"/>
            <a:ext cx="720080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Найдите ошибки</a:t>
            </a:r>
            <a:endParaRPr lang="ru-RU" sz="5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2204863"/>
          <a:ext cx="9144000" cy="367240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637674"/>
                <a:gridCol w="2458326"/>
                <a:gridCol w="3048000"/>
              </a:tblGrid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растительноядные</a:t>
                      </a:r>
                      <a:endParaRPr lang="ru-RU" sz="28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хищники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всеядные</a:t>
                      </a:r>
                      <a:endParaRPr lang="ru-RU" sz="2800" b="1" dirty="0">
                        <a:solidFill>
                          <a:srgbClr val="996633"/>
                        </a:solidFill>
                      </a:endParaRPr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заяц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волк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медведь</a:t>
                      </a:r>
                      <a:endParaRPr lang="ru-RU" sz="4000" b="1" dirty="0"/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лягушка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лиса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жаба</a:t>
                      </a:r>
                      <a:endParaRPr lang="ru-RU" sz="4000" b="1" dirty="0"/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бобр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кабан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913874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Физкультминутка</a:t>
            </a:r>
            <a:endParaRPr lang="ru-RU" sz="6000" b="1" dirty="0"/>
          </a:p>
        </p:txBody>
      </p:sp>
      <p:pic>
        <p:nvPicPr>
          <p:cNvPr id="7" name="ЛЯГУШКА(ДЕТСКИЙ ХОР ВЕЛИКАН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2204864"/>
            <a:ext cx="5169724" cy="38772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8992" y="6215082"/>
            <a:ext cx="2207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просмотр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anashina.com/wp-content/uploads/2013/03/Lobnensky-lesopark-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4636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Загадка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/>
              <a:t>Озорные запятые </a:t>
            </a:r>
          </a:p>
          <a:p>
            <a:pPr>
              <a:buNone/>
            </a:pPr>
            <a:r>
              <a:rPr lang="ru-RU" sz="4000" b="1" dirty="0" smtClean="0"/>
              <a:t>Плавают под мостиком.</a:t>
            </a:r>
          </a:p>
          <a:p>
            <a:pPr>
              <a:buNone/>
            </a:pPr>
            <a:r>
              <a:rPr lang="ru-RU" sz="4000" b="1" dirty="0" smtClean="0"/>
              <a:t>Чёрные, проворные,</a:t>
            </a:r>
          </a:p>
          <a:p>
            <a:pPr>
              <a:buNone/>
            </a:pPr>
            <a:r>
              <a:rPr lang="ru-RU" sz="4000" b="1" dirty="0" smtClean="0"/>
              <a:t>С тонким, гибким хвостиком,</a:t>
            </a:r>
          </a:p>
          <a:p>
            <a:pPr>
              <a:buNone/>
            </a:pPr>
            <a:r>
              <a:rPr lang="ru-RU" sz="4000" b="1" dirty="0" smtClean="0"/>
              <a:t>Запятые подрастут – </a:t>
            </a:r>
          </a:p>
          <a:p>
            <a:pPr>
              <a:buNone/>
            </a:pPr>
            <a:r>
              <a:rPr lang="ru-RU" sz="4000" b="1" dirty="0" smtClean="0"/>
              <a:t>Прыгать по лугам начнут.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Загадка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935480"/>
            <a:ext cx="8579296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/>
              <a:t>Озорные запятые </a:t>
            </a:r>
          </a:p>
          <a:p>
            <a:pPr>
              <a:buNone/>
            </a:pPr>
            <a:r>
              <a:rPr lang="ru-RU" sz="4000" b="1" dirty="0" smtClean="0"/>
              <a:t>Плавают под мостиком.</a:t>
            </a:r>
          </a:p>
          <a:p>
            <a:pPr>
              <a:buNone/>
            </a:pPr>
            <a:r>
              <a:rPr lang="ru-RU" sz="4000" b="1" dirty="0" smtClean="0"/>
              <a:t>Чёрные, проворные,</a:t>
            </a:r>
          </a:p>
          <a:p>
            <a:pPr>
              <a:buNone/>
            </a:pPr>
            <a:r>
              <a:rPr lang="ru-RU" sz="4000" b="1" dirty="0" smtClean="0"/>
              <a:t>С тонким, гибким хвостиком,</a:t>
            </a:r>
          </a:p>
          <a:p>
            <a:pPr>
              <a:buNone/>
            </a:pPr>
            <a:r>
              <a:rPr lang="ru-RU" sz="4000" b="1" dirty="0" smtClean="0"/>
              <a:t>Запятые подрастут – </a:t>
            </a:r>
          </a:p>
          <a:p>
            <a:pPr>
              <a:buNone/>
            </a:pPr>
            <a:r>
              <a:rPr lang="ru-RU" sz="4000" b="1" dirty="0" smtClean="0"/>
              <a:t>Прыгать по лугам начнут.</a:t>
            </a:r>
          </a:p>
          <a:p>
            <a:endParaRPr lang="ru-RU" dirty="0"/>
          </a:p>
        </p:txBody>
      </p:sp>
      <p:pic>
        <p:nvPicPr>
          <p:cNvPr id="4" name="Picture 4" descr="http://funzoo.ru/uploads/posts/2011-04/1303241362_golovastik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161" y="0"/>
            <a:ext cx="3822839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anashina.com/wp-content/uploads/2013/03/Lobnensky-lesopark-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46362" cy="576064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381328"/>
            <a:ext cx="576064" cy="28803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звук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hlinkClick r:id="rId4"/>
          </p:cNvPr>
          <p:cNvSpPr/>
          <p:nvPr/>
        </p:nvSpPr>
        <p:spPr>
          <a:xfrm>
            <a:off x="7380312" y="6309321"/>
            <a:ext cx="1551103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600" b="1" cap="none" spc="0" dirty="0" smtClean="0">
                <a:ln/>
                <a:solidFill>
                  <a:schemeClr val="accent4"/>
                </a:solidFill>
                <a:effectLst/>
              </a:rPr>
              <a:t>Звук</a:t>
            </a:r>
          </a:p>
          <a:p>
            <a:pPr algn="ctr"/>
            <a:endParaRPr lang="ru-RU" sz="1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Лягушачья икра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728215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/>
              <a:t>Развитие лягушки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916832"/>
            <a:ext cx="6655258" cy="465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24745"/>
          <a:ext cx="9144000" cy="5016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5994522"/>
                <a:gridCol w="1350294"/>
                <a:gridCol w="1403648"/>
              </a:tblGrid>
              <a:tr h="14177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Высказывания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 чтения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После чтения</a:t>
                      </a:r>
                      <a:endParaRPr lang="ru-RU" sz="2400" dirty="0"/>
                    </a:p>
                  </a:txBody>
                  <a:tcPr/>
                </a:tc>
              </a:tr>
              <a:tr h="545289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Головастики похожи на лягушек.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545289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Головастики похожи на рыб.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98152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Головастики появляются из икры, которую откладывают лягушки.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545289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Лягушки откладывают икру на песке.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981520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Сначала у головастиков уменьшается хвост, а потом появляются лапки.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/>
              <a:t>Развитие лягушки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916832"/>
            <a:ext cx="6655258" cy="465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Жаба-повитуха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3891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</a:t>
            </a:r>
            <a:r>
              <a:rPr lang="ru-RU" sz="4800" b="1" dirty="0" err="1" smtClean="0">
                <a:solidFill>
                  <a:schemeClr val="tx2"/>
                </a:solidFill>
              </a:rPr>
              <a:t>Пипа</a:t>
            </a:r>
            <a:r>
              <a:rPr lang="ru-RU" sz="4800" b="1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</a:rPr>
              <a:t>                              суринамская</a:t>
            </a:r>
            <a:endParaRPr lang="ru-RU" sz="48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technocredo.com/images/jizn%20jivotnih/jaba-povituha/jaba-povituha16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287994" cy="2880320"/>
          </a:xfrm>
          <a:prstGeom prst="rect">
            <a:avLst/>
          </a:prstGeom>
          <a:noFill/>
        </p:spPr>
      </p:pic>
      <p:pic>
        <p:nvPicPr>
          <p:cNvPr id="3080" name="Picture 8" descr="http://cs620731.vk.me/v620731521/2362/Uy7RT9A_7U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148402"/>
            <a:ext cx="5040560" cy="2709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Жизнь земноводных весной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Кто такие земноводные?</a:t>
            </a:r>
          </a:p>
          <a:p>
            <a:pPr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Как земноводные живут весной?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Источники информации</a:t>
            </a:r>
            <a:endParaRPr lang="ru-RU" sz="6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4400" b="1" dirty="0" smtClean="0"/>
              <a:t>Презентация</a:t>
            </a:r>
          </a:p>
          <a:p>
            <a:r>
              <a:rPr lang="ru-RU" sz="4400" b="1" dirty="0" smtClean="0"/>
              <a:t>Инсценировка</a:t>
            </a:r>
          </a:p>
          <a:p>
            <a:r>
              <a:rPr lang="ru-RU" sz="4400" b="1" dirty="0" smtClean="0"/>
              <a:t>Текст учебника</a:t>
            </a:r>
          </a:p>
          <a:p>
            <a:r>
              <a:rPr lang="ru-RU" sz="4400" b="1" dirty="0" smtClean="0"/>
              <a:t>Рисунки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Используемые источники информации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Физкультминутка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400" u="sng" dirty="0" smtClean="0">
                <a:solidFill>
                  <a:schemeClr val="bg2">
                    <a:lumMod val="50000"/>
                  </a:schemeClr>
                </a:solidFill>
              </a:rPr>
              <a:t>http://su0.ru/TKUw</a:t>
            </a:r>
            <a:endParaRPr lang="ru-RU" sz="14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Звуковое сопровождение начала урока   </a:t>
            </a:r>
            <a:r>
              <a:rPr lang="en-US" sz="1400" u="sng" dirty="0" smtClean="0">
                <a:solidFill>
                  <a:srgbClr val="00B0F0"/>
                </a:solidFill>
                <a:hlinkClick r:id="rId2"/>
              </a:rPr>
              <a:t>http://su0.ru/ES95</a:t>
            </a:r>
            <a:endParaRPr lang="ru-RU" sz="1400" u="sng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1400" u="sng" dirty="0" smtClean="0">
                <a:solidFill>
                  <a:srgbClr val="00B0F0"/>
                </a:solidFill>
              </a:rPr>
              <a:t>https://www.youtube.com/watch?v=WO6ygIw1i8k</a:t>
            </a:r>
            <a:endParaRPr lang="ru-RU" sz="1400" u="sng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B0F0"/>
                </a:solidFill>
              </a:rPr>
              <a:t>Картинки:</a:t>
            </a:r>
          </a:p>
          <a:p>
            <a:r>
              <a:rPr lang="en-US" sz="1400" dirty="0" smtClean="0">
                <a:solidFill>
                  <a:srgbClr val="00B0F0"/>
                </a:solidFill>
                <a:hlinkClick r:id="rId3"/>
              </a:rPr>
              <a:t>http://worldencyclo.ru/?p=977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  <a:hlinkClick r:id="rId4"/>
              </a:rPr>
              <a:t>http://anashina.com/lobnenskij-lesopark/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  <a:hlinkClick r:id="rId5"/>
              </a:rPr>
              <a:t>http://su0.ru/AnMN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  <a:hlinkClick r:id="rId6"/>
              </a:rPr>
              <a:t>http://fafka.ru/tree-frog/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  <a:hlinkClick r:id="rId7"/>
              </a:rPr>
              <a:t>http://wildwildworld.net.ua/articles/samye-neobychnye-lyagushki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  <a:hlinkClick r:id="rId8"/>
              </a:rPr>
              <a:t>http://funzoo.ru/pictures/2340-udivitelnye-lyagushki.html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  <a:hlinkClick r:id="rId9"/>
              </a:rPr>
              <a:t>http://namonitore.ru/wallpapers/big/zheltaya_lyagushka_1152.html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  <a:hlinkClick r:id="rId10"/>
              </a:rPr>
              <a:t>http://su0.ru/WdnT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  <a:hlinkClick r:id="rId11"/>
              </a:rPr>
              <a:t>http://russian.china.org.cn/exclusive/txt/2012-11/14/content_27109475_3.htm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  <a:hlinkClick r:id="rId12"/>
              </a:rPr>
              <a:t>http://umniku.ru/priroda/samye-opasnye-zhivotnye-v-mire-yadovitye-drevesnye-lyagushki/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  <a:hlinkClick r:id="rId13"/>
              </a:rPr>
              <a:t>https://aqua36.ru/triton/triturus-cristatus.html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  <a:hlinkClick r:id="rId14"/>
              </a:rPr>
              <a:t>http://cienciasterceroprimariainem21.blogspot.ru/2013_02_01_archive.html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  <a:hlinkClick r:id="rId15"/>
              </a:rPr>
              <a:t>http://zona422.ru/post156589936/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  <a:hlinkClick r:id="rId16"/>
              </a:rPr>
              <a:t>http://su0.ru/AeZO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  <a:hlinkClick r:id="rId17"/>
              </a:rPr>
              <a:t>http://sit-kmv.ru/cat-index-167.html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  <a:hlinkClick r:id="rId18"/>
              </a:rPr>
              <a:t>http://iterume.livejournal.com/607.html</a:t>
            </a:r>
            <a:endParaRPr lang="ru-RU" sz="1400" dirty="0" smtClean="0">
              <a:solidFill>
                <a:srgbClr val="00B0F0"/>
              </a:solidFill>
            </a:endParaRPr>
          </a:p>
          <a:p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200" b="1" dirty="0" smtClean="0"/>
              <a:t>Жизнь земноводных весной</a:t>
            </a:r>
            <a:endParaRPr lang="ru-RU" sz="5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Жизнь земноводных весной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sz="4400" b="1" dirty="0" smtClean="0">
                <a:solidFill>
                  <a:srgbClr val="C00000"/>
                </a:solidFill>
              </a:rPr>
              <a:t>Кто такие земноводные?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Жизнь земноводных весной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Кто такие земноводные?</a:t>
            </a:r>
          </a:p>
          <a:p>
            <a:pPr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Как земноводные живут весной?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Лягушки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46958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/>
              <a:t>озёрная                          травяная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</a:t>
            </a:r>
            <a:endParaRPr lang="ru-RU" dirty="0"/>
          </a:p>
        </p:txBody>
      </p:sp>
      <p:pic>
        <p:nvPicPr>
          <p:cNvPr id="15364" name="Picture 4" descr="http://900igr.net/datai/okruzhajuschij-mir/Orenburgskaja-oblast/0072-054-Ljagushka-travjan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009" y="3068960"/>
            <a:ext cx="4312991" cy="3456384"/>
          </a:xfrm>
          <a:prstGeom prst="rect">
            <a:avLst/>
          </a:prstGeom>
          <a:noFill/>
        </p:spPr>
      </p:pic>
      <p:pic>
        <p:nvPicPr>
          <p:cNvPr id="15368" name="Picture 8" descr="https://encrypted-tbn3.gstatic.com/images?q=tbn:ANd9GcTEmg16acGKcUmg1c8WTrrdWNXUwxOH0BjTEYsbkUBWHC2GfDh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4722385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4818" name="AutoShape 2" descr="data:image/jpeg;base64,/9j/4AAQSkZJRgABAQAAAQABAAD/2wCEAAkGBhQSERQTExQWFRUWGBgYGBgWGBgXGBgaHBUVGBoYFxgaHCYeGhwjGhgXHy8iIycpLCwsFx4xNTAqNSYrLCkBCQoKDgwOGg8PGiwkHyQqKSwsLCkpLCwsLCwsLCksKSosLCwsKSwsLCwsLCwsLCwsLCwsKSwsLCwsKSwpLCwsLP/AABEIALgBEgMBIgACEQEDEQH/xAAcAAACAgMBAQAAAAAAAAAAAAAEBQMGAAECBwj/xAA7EAACAQMDAgQFAQcDAwUBAAABAhEAAyEEEjEFQQYiUWETMnGBkaEUI0KxwdHwUmLhBxUzgpKi0vEW/8QAGgEAAgMBAQAAAAAAAAAAAAAAAwQBAgUABv/EAC8RAAIBAwMDAwMDBAMAAAAAAAECAAMRIQQSMRMiQQVRYTJxkRSBoTNCsfAjwdH/2gAMAwEAAhEDEQA/APK06CTb3TQOnG1vvT291cLZgRxVbW6ZmqWuIRTYx5qUBWlJ0RotGJFRPfIMVamm2FqsGgbWyK2AabjpxdZAJJ7ATUD9IvLzacd8qaN0yeBFd4kWi1TAgTVjtXjtkGkFjRmJ4oka5kWDQmpmXveWnpniOFKd6OuNvWaomjveefU1dNJqAUj2qqMaDh1E51VxtMk0GlUtJ5ovWWERcAf1pU7lTKmKC1WtaSSZFbdHXo+GGZmVNI4N1MD1a7m9q7sptFSK0ye9K9VqyrR2NYtQq1RproCFH2hGs1BMBTE1bOgdLUoGJz71VU0RYg0z0etub9gwKAynidiWloQ+1ca9lYAyKj+KQh3elVPW37zsdkwKAqGTzGXWiGTaDUPhHoXnLsDHaazo2he4yhgeczXoS6BEtgCBVrm1hJI2wI6tUIAFRatgc0SNMozFLNT83tSrC8mD3NaA0TXOpvhhAzW72nRuOaTay49s+UVKL4lr4j7ToqEEmlniC+7/ACmBQ+gus3zHNd39GWo4NmkAXiXRdGJbcTNO7OhZmEcLXHT+muCfSmmkDpPvXNUAk7faDa5Qq45qPSaiLfuam1lksZIqXRaQBSW+wqgYWkGQ2DIkmprV0i7vmTED2qG/A44qAXvMKGze0uKe7JhTBi53HH86PsNFLm1YOJ4qSzqPU8VxG8QGVaM/2k1lKz1tP8NZQ+lLbp5ve0sgmgQM0+udLcfelr9OdTkVrgiDtCumieazV6LzSKkt2m+lWPw50Q3zuadikTHJPMD+tNUlLkAQNZwguZcuj9HTT6dFhTcZQWJMEkgHaO8AGkfia9d09sHTom2WL+UMRPqpmRjmKJ6trEUm3cVyT5vKSZ/Pyj2B7UtbTHZiRJ8gIZf1SSK3FAC7RMOxLbjmV7TdbW8Ql1VViRDqNo+hHA+vHsOaH6x0x8gKTHcfzp6vRbzEA20aZhiQ/wBt205+tdanpN35mgRhmMKM9pIg/QUE0Fcd3PvGhW2nt49ryt9I6aSc4+tWexolKAhhI9xRml8Bs/mY7c/wg/8AAqw9M8FWcI83OcHPtg9jSraK4yYT9aBxK5sBX3pD1D5oHrXpvVPDVq1G7ZaUnad3lz2j+3vNVHrHQ/huCMgkAQQRmTz24oC+ntyhBhBr0OGBErHUdV8NQO5qXpvTF1ABJzXWs0Bu3Co2uwnyHcjQPQ8H7fimuj8MfDtK5cWTOQzjHpBIAMwe9QNDUhX1tMeYJ1TSGyoCmal8PPLBmED3os9HcuQ5DqOGUyp+h9fajHtKggCk63aSDzGUYMtxmFdUfeAE+9TdPt20TaQJPNIrXVSpIFGaUMwk0i6lRCrYmWGzpVWNsCaKv6hF5NJy7bYH5pbqLT5O6hqwMsyERrf64C20Co1u+aDSvQ6Yq29sxR17WC4ZXFcwtkSmYP1K9sby0Fdsu+TgGmFyzPvWrlshc1IsITaSMwLSaQW8nNTXdSAMVGysRgVlnpBbLHFQXHmXVIV03WqoljNNdJq0uNIwO3agk6QgExQF6wZlCRFDurm0vtNo41G0TkSKXa29KyDSnqMKAxfPcTQQ10kIG5ox05/tMHuH90PN2cTS7V9T2tt71rUdOuo4k+U0R/2n4h4471xp7fqlWqYxF+hNx7oEnbMsfarH1h/3UDEcHvQF3qFuw0QB/WuLOuNySwx2riT4gD3C8B2Gsqyp0uQDFarrNIsfeFJolAWYP60Segq4yIqh6HxmywCCat+g8XC4Bu8sUVkbdeWBsJDq/Cx4UVbei9AFrTqmCT8x9yZPf6CoOndXsnO4E0/6bqg4gfSD29DWj6exF78xDXZA9on1PSlBUMQCxKrJOSZ/XvWaXw/8C25+IzSCSWmQR3XMAR/+1b/h2WXzrLAgrOQD2I9DmlfWOt2NMjbyMAn/AIj6VrLVZjYCZbIFHMXWenC/pfh7riuUH7wgLunuu0ww/v71B0nwqbW0m89wqCoJMKVjEr3iMGg9F4/svIQMM4kTzPHPc0L1zxiApPmt8bCJE5I+X9SDR1p1P2gi1sWlp1DrbUliBAljxP0qkde8W30tfEsKyqzEG5tJ2T5lXcRG8jPsKD8R+MYtG3zdMY5Cz6n19vfNVg+M737INE202luG4MQ0mcE9xJJodQhO3z5jFCiW7iPtCeo9S1urttfYu9u0FVyJIWRy0nlo5/lSjR9XYeWcfiZ9R3/z0ru14ke3bu20ICXQFdYBkAyOeCD3FJ7fPpmlyxBwY+lMEZE9H6d1L9oRLikK3nB3CV3RIzHlIkc8jnit9J1Ni5pPh6gQwcoQJyZHmBmFiZ7Dyn1qm+H+u3NPvCAMtxYZWkg+h9iPWrp0fX2dPaN24oBY7tmGY7oIEHiBwfc09ScVFz45mfXpmmbfiH9D8I3dNduKzj9lYMCS4UiAdjx/rBH86juW7HwkvXNQNrEp5VYloJyF5UxB7jNGavRPq7OoFtt+4o6CSCo2W2VWHA3Zj0IPrQPUPA1y5o7PwVPxLYcujQCSWyAeJkYHcGlnRc3F5dKhx3WgD9Gs3DOn1NtichWOxj6jzACfvmnS9DvWxBKsBHynkex4NedXdO6MVYEEGCDgj6ijekdXu2HlCYPKnIP29felWp03NiI2GqAYP5l5a8I20DrH7TXfWLyK6Iym25EoTgN/tbuPQH80ov3SXhgQfQ4rL1WhNI38R3TaveI10zGDmhdK+0tQWr1BEAUT0nStJLce9KU6fiOh7i8d6JABMSTXGrs3CZIwO1S9IdTuBMbeKLt9ZtqZciKCQ19sjcOZG2kBtTG2grY2kE8UP1TxaLjbLQ8s4qDWs5UAET/KqrRYmxluoQIdr+ohVImkemW7cLMDC0TY0Y2b7jcetIdf1tydtvicRTC0gspvMYt0dWJLvxQ7aSyOMihHZ1WCSWaljfEVwmaPtsJU2ljbe5SD5AZP0/rRup167ttvgd61pdAzWgOBHPFIV0jC4VUk0Nu8ZgxDdf0lbsGc0dpdJlba+oFJyjI4knHanvR7g+JuPYT9KCVINoReLR98MDEHGOayoG1wk5rKncJ20zyPRQHBPFONVkStKDpzJimNhtqwadvaB2wzoIf4q5MTxXp+q6ibAt3BjG1h6r2+4z+aqPgrQC4249vxTfxVqfIRPFDTUFawtJakHQhoXqfGBcgWyPv/APtIPEF838Tk8z2P9KT6QO0wN34/rW7XVdhgj8yD6V7DT1qFRe2ecq6eojXtDdN0VolnJYJCj+EATAPaP7modL0q75/jQCvymJIJ/iEcgVPperzhWH/qx+o/5o/9sESw4OYAZfpI+/4phaaWFuIBqlXN+ZV7nhu7O7ehzMktJ+0c1x1DoouQbYCvA3KSYJ7lSwxOMH3q2uythfoO5PfPcVE2iXvie/YzPY/5xQTo6ZGIdNY4OZSB4evTlQB6llA/M0Y1tbCtADsFgtHlBOIE84nP86fXOiaW0ytdYhSxAjMQOT3A4/pXGu6eGV7SgAGNs4yDAM+nIpddNt3W5jTaoNa/Er/hfQ/G1CIflJlsgQoEsRPeJr0nqXSrV2bmz4oACqEJBnf2j+GMCkvhnTIliTaZLtoOLrtuG4MwKgD2WZI58vrJtPS7RQK22AcBUDTI3MwOSQMLAJ5PvUUF2oSfMFqn3P2+JxpfDJt3y9u6bIZk/dZUEKRKTORAMCieoM2ot3tOjbL1trTK7GBdUiAwPaZ+k1IdKHUK5ut8dmdSVA+EQFKnkbdsf5NNbz3g6ixatuotwXMiQP4FYcSDIPE4qjtmCXPMF1dhiE+Lp7WoItLuYhWJuiNyT7qZHvUD9A0Vp3d9OLZUrsLbirFuIWYkEER2qyX9ApdWKjDMSZALFhsEgYcbfplRQHUOjrftm1dDbiUd9pMK07d1skRECSKAGUwtm95UPEvhq9qRuc/vQzACBBAiDI7HH3NV3VuwuJvbduQAN2lcEfkV6c96dts/EBYsu48pkgAGM/8Aj5/3Cq31fw7bu2wlsR5We3c/hmcz6T6f/U0Woq1aZUjJnUqhpuCeJS798E85FTaG3dcYJj2oLT6TdeC3JWD5vXmvQepvptPbtNpoYx5sk9uTPeawjT6ZtPQK+4YlX6ZqWXepGSeaV6mCxDtgdhTQXWNwswgGTS4Ily9A7GhEC849uYVd1FpVGxYP0igdPbvXbgG4gHk+gpnq7AbgfKKl0LbEJjJxQ2f25kqbiLPFZJVbFrgfMf6Uu6Z0J1INyAopopO/1zRV+3AO8/QVcAgWlC0Bu21N0FTMV3rbSLLYLGlep1pLQuBW7Nz1k0ZdNWYXAxKGogOTGen6o729rNtA/Jpb/wB7AbbbAJmJpvb8PWntG5vLf7ePtioLeks2hITJ9RQmG3BEIpDcTvTXw7DcvmFG2IRLkDLkAH0FDafqAjcFAIrl9YWBPFKsMy27xGC7YFZVa/7i/ofxW67YZ1x7xTrLRRsDn2oAu05r0nUeFyql8ED7Gq3rPD5uHcpA9qb45hRRY/SbwXReKDZTamD60Tb6o16Acmg18NOpyJ+lPuidKA8xxVGNswWwjBjrpHTfhoCRzUPXfDwuDeBDe3f61Lc6j2J4oy31Zdm8mY7UCk9RW3riXqIu2xlC1uhNv5lP2BP39aGs6rblHI/zuKtOo1P7TIURGQfSkGq0RUkECa9TpNQ1b7jmY9ektOT6frYH/kVWHr8tF2uqIwE3GX6w34Pcfeq9cUDBzPrxUllREcCtBajXibUUIvH730eBC3QuVnykZ/B7cmuzqXYltsGf4ob15ikivtiAG9RMfimSakf2mKOhveLum2NhrShkAwDAAnIzgexHIq0eH9VjaJhsk8evtkYVZqjaHVrdJRScYJIgcxj3OaZdA6ujXCqT8ROAzbQ+cnnLCCQCe+PSqVShW15UI1zieg9IuMhS3fuK11izN8NZAUHhiPlECJPcCtr1FLbXHu3ZUsNoQOV2CYJEfNkgkYMA1N0/WWo3Dd5j/ExKrgg7ViMySTHJ/AfVPCjmblp94+YLMNHbvBrMAUsRUNowL2ugvGV7rKIou3AyqrlGK/KMYLRzbKkNPaiNBaZbCqGLGBt3kHHMBgc4IE57GqOniG5p2KD5RuBt3BMEgg88GftVi0viIX/hfso/8ZX4tkqo3IQFJX3SPxUVdOyZ8e8srhvvGHUepW7dy1afFy7JtyBtLAADeRwd0QR6VG1hVK4ZHcQFJBBJ8xGMYgmfc0fq+npcdWuWwxRt4MyQQFAP0x/8RUd7y/vbubaqG2/MUYSSwI9iBQVa0sygyg+MOjhdt7bDGARHEic9sEEUpXUTaiMivTOp9PF22RjjtkZ+XH3BrzTrPTrmmulf4SJAPp3E+oNWq0hXUW+qH01Y0jtbiD2r5cFTiKATpjBpU81mq121cDNQ2+tQIaQTxWQaRBsZrlwReMF6ltG2JNS6JiZ3Ug1CcMJFNrGshFn5vaqCmFNxBsWMKGiWSeH7Uu1txgpNzkUx019rjZU/8Us8S31LqijAyfrRqS9SoFtAM20Zim2s5om0lcIlT2hmvVIgVcTKZtzZjHTuVgdjzWtUxcCMiab63wq9vSWNRMrdBOOVHafqBSR0cjag59KyfUKAqAV0+xj2lqlT0jBdXqUL7ExRdqEBZzAHFLtJotjlrgII7GjupqrJHesKoATGibNJR1ZPaspUnT8Dy9q1QsQ234lw6Zrv3DIWJ+pmqZ1bXvaeFJGadeH9UhDFjSTrX7y4Y4o1/JlaRIewMI6b1u6w8xB+1WDTau0ymWhgPUikXStKNvFdaiyFBI71G4xhmJk9zqShuJqXej8CPalixtzzXOmQs2JirlsWlR7mWnUWgiLs8pjJ9aU66GHfHvBqRb1wrDTj+1AXmMVvekL2Ox+BMj1I3ZQPvBbmnBxP+fSgrpKnaRI9wa1q9SUOPxTFUJAmcx706xV22jBgAGRdxyIvtsR9PTOPpXT651OQfqKPuaH1NRLo+0zVjSccGV6qHJEyx1U8Rn8Z/NGaBk3G5sG+ccwDwTHH+Glz9Pg+lE6dCByKsu64DjiUfba6+Y/0/VmQeUnOSMAT6/rTnQ+NLglQTnB/5PInvBqnjUn0/HBra388Ef53phhTfkCLAMvE9Mva2xq1HxxtYCPiIPOT2n+Fu5zHHvVf1/hu9pSL9pt1ufLct4j2Ycrg8HGardnqhBwTFNun+JbiCLbQCcgkQRHDA8jAxQekV/pnHseITff+oP3EtvQPHiGBqQQ3+sfIcL8y9uJkY54mrraKOnk2shGCsFYiIBGOMV5wmo0d/wD8qfAcj57ZlZAmWSOSTwpohej6nSL8bS3hdtTk2juHr5049jSFagjHHafY8fsYwhIF+RL5a0IW4ziQWULHaFnaY9RMfSk/ifpKXkCmA+dvuQMilnR/+oKkhdQuz/eslZ9SOQPzVtubXgwD3B9Mc/g/rSxV6LXaWNmXE+e+q2GVyI8ykgqecVllfiASIIq1/wDUPpwt6ndHzqG+/BP6VUi5HFM1NH1V3qeYSlqtuCJL8F1BMbgKJ6R1FWeGXnitdM6r8Mw2VPIom89oN8S3j2rHq6d6dwwj6VFfIjnT3Hsy+3cOw71TtVqvi3rlwiNzHHpTFOqOzGXgDtSjS+vuf50z6ZRHVJgdUxCQxExUqL+a4Q+9EIuK9OQLTHHMu/gTqouKdJdM22Bif4Wn+En1oD/tR0+ra2W2kHynGQTg59s0k6Ze2XFbMLBP571cfGOtt3Ft3AVLAAGMEYkMpmY+vp61kapRTBB4YZ+80KJ3G/kSpeLOmuLzKckZlcg/2rXQuhtfCrBkkKPqTFTXtezLLXFgwCsGYA5+UD9ab+EOolXu3p8mntO8erRtQf8AuIry9XcMTTVAZal1WisgWvgBvh+TdHzbfLP3ia1XldzqN0kks0kk81lB6Z95fdOun9HUJM571JqumoOMmumsi2MmtabTEjduo+WOIICxvHXhzT2xbZWHNV/regliEzHpUuq1JQYNAaPqRBae9D7t2YwoxcSDRKobzdqaWNWs+RZpA2ka7eIUc1aOmdMFow3pV2AnXviRanWsYGAKAv2iKy6Wa+wGeSBUxtnbLTj9PoK9T6Su3Tn5P/kwfUD/AMo+BEOrsb7gA/zNMGJssA3fih71glpB2kZpl1HTm7aVuSKR1jEV7iaOmG6jYwzThXE/4PrXD6YboWJ5+33pbob5tt/MVYdNdBWRBB4PcTyPatrT6jqLfzMjUUOm2OIp1Fr1BH+ZqFUp1qLqlSpH0oFrGcTTXzFQfEceHkBYbgD9STNeh6Lplq6P3ltT/wCkY+/M1510a4ZAYLAHOd0+0Yirz0nVSNrSJ7gx79qQ1YJ4hKdgZz1bwPp3UlbcHkBQPSduTEn1FVPqf/T1kVnt7iAJgDcT7ADn7V6fbu7p4Ajmcg5n6dqj1vUbaoxJkbZnMfUEd/pSFOvUXHMaZF5niYuOpCOCPqDP39KsegfUaY2mQlDdnaszuExlciCT3HbigevuHvSO5ye5AxJMnn+1WDwdb33VvXDK25C7sqDMgEnAEMfyPWtStUtTu0FRTccSbqWntW1ZLhG/kAIFgnHlie8jnt9Ic+CNSW00E4R2VSf9MKQPtNVbq1i5qLqIhEuxzGN5OYMSVUAGrloNGmktC2pJAJJJ5J7t7fTtWfUINMLyTGGG03Mqv/VSx57J/wBrfzFee3LFWfxn4qNzUCOLY2icie5A+/6Ul/7lbf51gnutaNDsphWip7jcReto8D+cUx//AJ59m4PaaeFW4rMZjhR9f0NB3ik4OKn6fqQpJVyrQR5efz78Yqlf6eR+L/4jFHmxH82kOr8NXwNxtuBzgTiYyBkZ9aEsWinlYEGrFavurbj8TdOeZn1Mgz9eZph1TUrcRPjJubjesK5GPmJEse2c1lCsuma5HPsCP4M0DRNZbAyrl6J048pM9qN6p4f2j4lksycQwAcGM+UGY5z3j60rQMcLya1l1dN0LqZmnTsjBTJdJeIuFiTH/ED2Ixx7066ZpW1TlUO0KCwnvGY9hHf2pG9k9jg5YD1+vpJpnoUe2MGJA4xj68ikaVKpqQGfjx8xp6iUSVXnz8QbqmkZwAvMwf70/wBJaXTaJ7Nxpa66s0f6UGB/7j+lC6fTjY3m2tgCM5JrLmm+Oyqu5mXyggSDGCZ9zJ+9ZfqqqKv4jGjY7LQT9st/6ayrja/6UsVBNyCQCcd4rKyen8mN755nrLrNc9qN0OnZzzAFSa2wMEYrqxqVUQDmrC/IlhJdfol2SDmq8DDEms6l1B5IBobQXicNUFTCoby3+HtKoO/kmpurycLg1XrepOngzimek1nxSDVNpveQcRXaRrdwMcMDVkdlurJgE7T69+49MUv62FIHEyK1pQSI9RXsvShu0/7n/qed9Q7at/iJPEFraxK88GPT0FMrFtk0smuOqWPMJ9QD+anv3vL8OkfU0CVL/Ed9Pcsloi0N3zkxM4Ndpq7lh5E7TyDUuh0QQ7ie9G3bwcxAk8UlT1JpnEdeiHwYRp+ordEmcCCCOPvXJugGaFe86A25we1cqewrVpeo+HEzKuh8rHHT9aFMzHp71Zum9YHeB7VQF3bdylT25rdrqh7496OdTTqYvFzpnXxPVU8QKmCYnI835gVV+teJDeZgHIWY4A4zjHEVVhqWYzuJ4xux7GK2txiTOKtSVC2INkZRcw39o+Z2MA/KYLSR/D9Mj8ij7fUyunbTphGhiIO49yZ/ziuNRoir2kUidiMZkAkywkj0BGag1TAX2QHcAAoYRmB+o5/pjgHqDEJccRrSWBtLN4Yvb7+53gWraqCpIkmFgEiYgQe+PSgvGnjgLNq2wLHk+lJdbqDatEpcKlp3QPwAe3OTVSu3Bmcme+az6dfagI5jD0eoxJ4nOp1m7M96h/ayKGuCeBW1tE8ip/Vm9zC/pwBaEHWT3rlb/vQbJBrpLJPFT+svkzugBGq9buRm4x+pJj6TxV08E+JVF7a6b1KxEAtA8xiZzg151c0ZUZZZ9O9M/DzvbvB1kwGBj0ZShg9jDGqHUgjIvLCl7T0zqOusqrXLahV/gDTMds9496W/s9sq18QCwnaCIUnDSORnI9iKBsOty0V24jvlz6SfoDH096N0/TyoZR8hAj0HGATzn9RWeX6ZJXg8iMr3Cx5gISCCIjn2rS3yeCFE5Y4GAf7UR1Tp4S2pksw3BhIIJUncBEkwCM8HNILYclBEhpiTKxPt6VsP6puQbBaZq6IKxLG8sPToYDasvODuOSRgRxgZp2Nfb0FpnEtqIOMbVyAOPft7VnTunraVbzGdi8cAuwwPxn6Cgruj+LvY87wR39cAgRArCqVNzbmj6rjEBPjHVnJIznJetU2bQGcnPsMVlB6whelKKz3bhA4o210K5Mg0T0/Vh1VYliYjgCeM/WidVfuqu0fMsiO2PXvTFvIlN3iKbnR8yTS7UuqNUpuX3eDifSl+t0+xiryW7VQLcwwNo20epVyFbin+p6YttVa3VS0XSnZgyyIzTv8AaHYbfSu2gSGuZmu1MrtK5kGZorRCFBFYmk3WX7tGMTmRWtGJWDXqvSHXpFb+ZgepKdwNpB1fIrm9ZYoH2kCOYMH711r84ovVeKbjaVbAAgACe+Kv6ktPtLyvp7OAQkq+o6vtkBZPrS037pMjdPsIpk8q/wAuPWrB4i01rTW7ZRwzvDErmMVi01RicWE1nd1AvkmU/WXL6MPibwSJ83MVB+0M2Nxq5eGej2NSWvaq8d04Uzn/AHE/0rjxfodNbdf2ZtwjOIiKOEW1/EEahDbbZlSsWjPf1pmNPImTPf0+1CLdaQRFXCzq9Olq0i2xcusv7wvwCewj0oyNQUXPiDYVWNhEumsRwJirX4U6YGLam6D8K0Jn1b+BB9TE+00FqdMg2qnzkCYaR9vSeIpn1XXE2k06DZatRIx5rn8TE/WY9q0KL9amNotf/HmJVlFJ7Mbxd1DWm9ed8IXJaBJCz2H8v8xzpLShi2+Wjgj1PqcR3qC3piwIE+s+gozTWyiiDuZsmNv0jOMY/NJersFphRDaJSWJg+u0D3/IGVJ9T79zwB/alw6DZT5rvm9QJX9exq1WOl/GRgR5whOMACeZ7/5FV7U9KULOSeI9D615wVcWmps9pDc6fZjygnvxA94GcUp12ptgEKvJEHgx3Me9ObFv4rfDVfNDQRJwBkEdqN0XhBBG+GMwNxgHjAyB35nFWLAcy4S3Moq2N/AM0XZ6S25UmC5ivS79uxbcLb0ttIWMjcOOdxPMie4iKridMAvC6HAflfLgfQN9fSmUemKZJ+qUIYuPaCWPAsQz37awJhzk/QTWtZ01FABuhweCBgwASAQYxIn7U0HR/iW1NxlYAsQcAsf9OPuO3FEabpaAruQhRO0NyO8iAZ78RxS3UPkwxS3E30zpb27S3bRYg+VjtO0AHzAt7xnuRVi6fqbbLsuKAu1RuKqG+fcxk9j2M4EihHRioZFG1TB/h7khioyRg59AM1L1QCyo2wd6kHblSJE7JGADicnFCYl5wK8CDda6c9sDZEAKV+XJkqRvUZX79676X01viJuRF3JMD5VMfN65Of0rWkvm7aWO1wwxIgJgkRyCfQic0wSx8JGu7wXukbQ5AVVk4jjaTIz2Ndvt2yhQHM46pfDFVV0FlTMA5YjBLEcMcnPFR6OySpkcd+R7mOSe2PWlenslvjWxACycFcbW4B7j3Bri7CsDu9ACDAzERHpVKkgKY7GvjHwzj3NZQy27pE4z6uayl9plv95nmfSOsFIO6IkQBPIp509jd83HvVQ0q5mrZ4b1u4srccD0p+dYQi+0kBe3egeoaoWyN6+Y+or1To/RNLYUO7KSROYqmeNL9i/dHw1Hk5IqdhAuZ3UF7CJLPUyEIiJ711pdTAO7g96B1WrXcFIqRyGG3MniotJ3Q9Osm1Pwy5GOHIE8SQOYE006Tp11Ml9ywDDKwABiRuZoAAj1k1WbvTtjCCSI4HrTzSaFjGBGIEyI+/NamjoCqreCPMR1T7CPmcPpCxaCG2CSZA3D88/SoOk9Na/dFsQJJj0HJ/Ap3dRyqjcQoJ8qqvJjtwT7dql6Vct2rlu/u+X50ghs+XeO20zJHYn0qtVnNqdRrgHmDpEJdlFiYm654Pv2S022cCPMoLKQfpn9KF8IeETrtWts7vhp5rknbAHbPBJxXpvWfE9hrSQXyMQIOKr+l8UhGDW3+G8nczCQ0x8wz6f1FETTofpbPsZzaip5XHvGHXf+n+lJPwZsMBwCWUxzIYzVF6j4UZG8sMPUH+hyKv17qGocl1KXTyGsspgD/afMO3YUj6j8UEl7bAEkmYHeOPWZpoURbbb8EQAqODcn8xEvRrNoLkO7Y9lJ9uTFRm2LRi2waQDMFTnsYMzESJ7xmK71Onb/AMgwCYXI3cTgDMe/vWCzgEmT39qLR0IDbnP7S9TWG1k/MJ6FppdQE3ndO2Cd3cgge0zFPtfo8m0wCuvOQe3qJB9fzS3QeJxYtm3b2oSTuuAfvGHZSew9hE96V6nr8uUCZMcc5P6D+9NNVVG7iAP5inSZxgExjqWFuz5QIkbiY9TH6Dj9KGt6gyPlk4EH6mfQChlf5g5G0iRkzMYEwf6Uw015cKzDvlfxknngV5n1DU9Z7jia+noGktveTanSfCzIJiYBJVgfccH2NLbrEtEcn3+1TprgzspLMDzEnseYGe0cR3ovp+iA7CTkB53HtH0is0xzjJkli7aso+yNzBdu5wm4cPJIjJmM4Hc5ofXMfhglSjH5WA3yJIBPaMHj1oXVdNNu/wCZQiydu2SOQWDA8jt9frTlX32920sFISIMicqBHqQRxNFwPvKA3OYst2ncfMN24bdsSSTwxnACyeMV3pLIubbLLLBjIYiSZiZER6ROM1BpLBLhVB3ufLkKBAkic8EHI5gYqTp9t9vytuK7jGSRLEEnmSM+kc1J4hGItDNV02LaC2v8YBaWDMoKg8ciP5kzVhtaNUV3VAzSzRywAGyFwf4oJx/DNKDc3EhTLsVkyFCzAK+ZsH5gTnj3kG6bWCzbYXEOF/gwS2YhiDmMYiuBse6AJg3x/gAH4iqTMLcxvEnGJngD7D60p6z1I3SWuCXByF8iKADC7QCTEetK21AYknsSQH+bOeYyYiPvR2l1yIj3nSSqkW1EQSJl4Pp6zUtjAlgoAvCbPUWsBN8CTItz5oIGY7D0M5ovqkXTaW3uPkAE4PvPbk/zrzbWdXZ7kz35jOauHXOoNbtaRS20FFYEHiJwR3EwfrVStjLDOZ1aAtyTdYuSRgDZt4aT60FbIz+8ETjvJHb2p+1qwiO4VgXTKHAVmz6SR3+lU69+7jfkkzsGBH9B3qL7hLFJZV1wAif8/NZVf/7yn+A1lD6fxIxFWl6C8SCPf2o34LWBAhic+XtRPxdgI9cH0rWm0xU75wT+abuJXMy9rbkDc544mt6bULtMSW7en3om+yyMSx7cbYPA9aIXTNtLBQQZJnGIP9v0qLi/MjxK8el3bjFj27VK+nK+aCD7Uy09lpOD9BTO705ra7XUhm2mCRgH2HFcWEsIos2Qsbhn0Bk8d/vTbphYggISY9+aJsdOCQjLJY8n07RPrI7UyXpi2reSA4OVDTtH49Ke0+pNGke2+73ilakKjjPEVX7jBhggAdjBJA5J9zn71yifM7RGZBAY7TicGCRP+RXR1vxGmAuCCJxMQGBPc+nH0oNrW9hggQcn0GZJ7TSL1C54A+0MtLbzCdZfIt4ERIxMk+onIBEHPrVbsJdTdvkA4IwSZzVi1dglUeQZEEk8QAOPpEewH2guaXdPMxPqBPEntzUo4XEuciAK7LgMT6RAkxxj71d+heFlVEu6hwxeCttXwAYyx+vaqba05U/X75mmX7apBSCphpiAVnsMffinaWqK+TFqtDeLC0sPjOzZt2Wa06s+IUZxIHI9Ko3xmcSQ2fYj8U66aiKpBMmRzyPt959cUTqNN5S8SAME9/XJGPrXVde57QTadT0ipkyusu3yiG+qkfz/ALVDowV1cSrFhtIjcMjj359e3tU128rLILbpOIGBjiPXNT9KQlXYAg5kgZiAOf0ilurtzGAtxaat9McGWcbd3y9uYBJ4EA9zR2r11tCpK74wIUMeDzGM4pNrRtO4sSRgSS0ccdqVazVln3AwSAPxQfqN4bdbiW254gHKWmCsTO4qpJM52rn2H0NEaHq3xHXcImcAyWAGSJicT+Iqg29Y4IO4+4mJ/FWHoFtXlWMhZZJgQCfX2Y//ACqjqAJN9wtLZ1nUrcVdmWt+RYlVicmCeTFSaW8yW2fcqiDudhO3cCAAO7fNHoTS3qR/dFwxgNDExEx5SvfiePUVvUKh0yFrncll4PzmCI+Y4JzxVBfBMGBiR/sJW/YclgrAN+8M87gvm7DbtOY7mAKzV2nBd4c2gxUlQdq5Agnj6/bmgb/UDd2YAaYADQoBVQBBOMCJ7xR/SeuKiNbO60WUKxiJ8ykZ4njMcVc25tOPEE6r1LTo3k3j3uQdxyZlfv3Paiel9aF1TtBDRndkEdyCck/rQur8OrdMo0CSN27cMk8/b1JNEaDw58ND5w77pA+UEZ7+nt39qCSjHHMsFtzCNZ0wXby5CLtCkdpjLH+X4qr+IdW9x2VUItoNkMRiPTsPUxVh6jrybdw7VDegOB/DgDvVR03S715shis55jNHQeTK4OIDY0csIjMcsOPoK9I6xatta0x2FilhYngScwDVe6Z4SAuBrrILc5Pp7A8UdqvF37Vd+ELYVdrIue0QvOK5+7iSIZpusI5gXFZlyZ5iMx6gAxQnibpquq3EbaFEdpb6QZ5pfc0mzT3GYBbrgIAIHkHLH3MVDoup/GsGwy/vVgK0SSJHPfcMCR60MLY38S/MXnQN/qatU/ToTQJcA9xu71lTulu2D6u6g3Bok5MDmfefX096E018zONvGa1WVc4tAcwnUao5grDD0kiKJsay78Pdt/drCeY+UHJAABHOTWVlBLEYnHEb9N2sqmJmV2D1IwZ4BB2nvg1Be0zkOSWLLhi3O6Iz9xFZWUDcQYcRV1W5eUhd7cD5DIXPcdz7TiibHUrxTb8UEAkqGHbGIk45P9ZrKynd1ltAMMyaywgqWAkTPYkifKOYEUF13Ubba/DbcBAED1yc8H6/SsrK4YMkTqxrvIttonk54x/k0aurW2oJHMQDMesVqsqDkzhIGuBoMYJ/wVINEogjBIM+/wDmKysqGJHE6ZYVVUjzbjMEcgjIn2mtm3dClTcBjMA5O4D5fXHtiKysooN5Eg/Y1QqIBckQBk5Hb+9WBUFu3tgmBmTMn0+g/pWVlLVSTYS68Eyq9XtNG6PKeCMj/ikraRiZE4yY9PUVlZTNI4g2kTWJWZz6e3r/AJ60T01mGPTn6HkH25H3rdZRORmQCQY9/bwdPmCQ+zaY3bYkQB7rBI7/AFpUb26ANwUZaO5hvt3rKyqbQBL3nPTtaobY0AGACDkenPrIz2pzY1C3DsgBpwPbCkDPHrWVlBcWyJPPM2qXADDbVk+UDE+3vRunusVWGAHoQRJPYn6jvWVlBQ7jmS2BA72uDHYqAtxC8TUGpY/E2BiAAMrwDAJz3gVlZTe0BbyB9Qg3UdZu8ihhbBlZmI2iSfWTQmi0BF5VU7t2fLnHNZWVAGIW1pdNZ0gum1lAXaCPUH6zBHGD9qW9Lt29ISU2vcI5YiE+nqaysoRziDXJgN3xQdx/djk9z/asrKyo2idt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data:image/jpeg;base64,/9j/4AAQSkZJRgABAQAAAQABAAD/2wCEAAkGBhQSERQTExQWFRUWGBgYGBgWGBgXGBgaHBUVGBoYFxgaHCYeGhwjGhgXHy8iIycpLCwsFx4xNTAqNSYrLCkBCQoKDgwOGg8PGiwkHyQqKSwsLCkpLCwsLCwsLCksKSosLCwsKSwsLCwsLCwsLCwsLCwsKSwsLCwsKSwpLCwsLP/AABEIALgBEgMBIgACEQEDEQH/xAAcAAACAgMBAQAAAAAAAAAAAAAEBQMGAAECBwj/xAA7EAACAQMDAgQFAQcDAwUBAAABAhEAAyEEEjEFQQYiUWETMnGBkaEUI0KxwdHwUmLhBxUzgpKi0vEW/8QAGgEAAgMBAQAAAAAAAAAAAAAAAwQBAgUABv/EAC8RAAIBAwMDAwMDBAMAAAAAAAECAAMRIQQSMRMiQQVRYTJxkRSBoTNCsfAjwdH/2gAMAwEAAhEDEQA/APK06CTb3TQOnG1vvT291cLZgRxVbW6ZmqWuIRTYx5qUBWlJ0RotGJFRPfIMVamm2FqsGgbWyK2AabjpxdZAJJ7ATUD9IvLzacd8qaN0yeBFd4kWi1TAgTVjtXjtkGkFjRmJ4oka5kWDQmpmXveWnpniOFKd6OuNvWaomjveefU1dNJqAUj2qqMaDh1E51VxtMk0GlUtJ5ovWWERcAf1pU7lTKmKC1WtaSSZFbdHXo+GGZmVNI4N1MD1a7m9q7sptFSK0ye9K9VqyrR2NYtQq1RproCFH2hGs1BMBTE1bOgdLUoGJz71VU0RYg0z0etub9gwKAynidiWloQ+1ca9lYAyKj+KQh3elVPW37zsdkwKAqGTzGXWiGTaDUPhHoXnLsDHaazo2he4yhgeczXoS6BEtgCBVrm1hJI2wI6tUIAFRatgc0SNMozFLNT83tSrC8mD3NaA0TXOpvhhAzW72nRuOaTay49s+UVKL4lr4j7ToqEEmlniC+7/ACmBQ+gus3zHNd39GWo4NmkAXiXRdGJbcTNO7OhZmEcLXHT+muCfSmmkDpPvXNUAk7faDa5Qq45qPSaiLfuam1lksZIqXRaQBSW+wqgYWkGQ2DIkmprV0i7vmTED2qG/A44qAXvMKGze0uKe7JhTBi53HH86PsNFLm1YOJ4qSzqPU8VxG8QGVaM/2k1lKz1tP8NZQ+lLbp5ve0sgmgQM0+udLcfelr9OdTkVrgiDtCumieazV6LzSKkt2m+lWPw50Q3zuadikTHJPMD+tNUlLkAQNZwguZcuj9HTT6dFhTcZQWJMEkgHaO8AGkfia9d09sHTom2WL+UMRPqpmRjmKJ6trEUm3cVyT5vKSZ/Pyj2B7UtbTHZiRJ8gIZf1SSK3FAC7RMOxLbjmV7TdbW8Ql1VViRDqNo+hHA+vHsOaH6x0x8gKTHcfzp6vRbzEA20aZhiQ/wBt205+tdanpN35mgRhmMKM9pIg/QUE0Fcd3PvGhW2nt49ryt9I6aSc4+tWexolKAhhI9xRml8Bs/mY7c/wg/8AAqw9M8FWcI83OcHPtg9jSraK4yYT9aBxK5sBX3pD1D5oHrXpvVPDVq1G7ZaUnad3lz2j+3vNVHrHQ/huCMgkAQQRmTz24oC+ntyhBhBr0OGBErHUdV8NQO5qXpvTF1ABJzXWs0Bu3Co2uwnyHcjQPQ8H7fimuj8MfDtK5cWTOQzjHpBIAMwe9QNDUhX1tMeYJ1TSGyoCmal8PPLBmED3os9HcuQ5DqOGUyp+h9fajHtKggCk63aSDzGUYMtxmFdUfeAE+9TdPt20TaQJPNIrXVSpIFGaUMwk0i6lRCrYmWGzpVWNsCaKv6hF5NJy7bYH5pbqLT5O6hqwMsyERrf64C20Co1u+aDSvQ6Yq29sxR17WC4ZXFcwtkSmYP1K9sby0Fdsu+TgGmFyzPvWrlshc1IsITaSMwLSaQW8nNTXdSAMVGysRgVlnpBbLHFQXHmXVIV03WqoljNNdJq0uNIwO3agk6QgExQF6wZlCRFDurm0vtNo41G0TkSKXa29KyDSnqMKAxfPcTQQ10kIG5ox05/tMHuH90PN2cTS7V9T2tt71rUdOuo4k+U0R/2n4h4471xp7fqlWqYxF+hNx7oEnbMsfarH1h/3UDEcHvQF3qFuw0QB/WuLOuNySwx2riT4gD3C8B2Gsqyp0uQDFarrNIsfeFJolAWYP60Segq4yIqh6HxmywCCat+g8XC4Bu8sUVkbdeWBsJDq/Cx4UVbei9AFrTqmCT8x9yZPf6CoOndXsnO4E0/6bqg4gfSD29DWj6exF78xDXZA9on1PSlBUMQCxKrJOSZ/XvWaXw/8C25+IzSCSWmQR3XMAR/+1b/h2WXzrLAgrOQD2I9DmlfWOt2NMjbyMAn/AIj6VrLVZjYCZbIFHMXWenC/pfh7riuUH7wgLunuu0ww/v71B0nwqbW0m89wqCoJMKVjEr3iMGg9F4/svIQMM4kTzPHPc0L1zxiApPmt8bCJE5I+X9SDR1p1P2gi1sWlp1DrbUliBAljxP0qkde8W30tfEsKyqzEG5tJ2T5lXcRG8jPsKD8R+MYtG3zdMY5Cz6n19vfNVg+M737INE202luG4MQ0mcE9xJJodQhO3z5jFCiW7iPtCeo9S1urttfYu9u0FVyJIWRy0nlo5/lSjR9XYeWcfiZ9R3/z0ru14ke3bu20ICXQFdYBkAyOeCD3FJ7fPpmlyxBwY+lMEZE9H6d1L9oRLikK3nB3CV3RIzHlIkc8jnit9J1Ni5pPh6gQwcoQJyZHmBmFiZ7Dyn1qm+H+u3NPvCAMtxYZWkg+h9iPWrp0fX2dPaN24oBY7tmGY7oIEHiBwfc09ScVFz45mfXpmmbfiH9D8I3dNduKzj9lYMCS4UiAdjx/rBH86juW7HwkvXNQNrEp5VYloJyF5UxB7jNGavRPq7OoFtt+4o6CSCo2W2VWHA3Zj0IPrQPUPA1y5o7PwVPxLYcujQCSWyAeJkYHcGlnRc3F5dKhx3WgD9Gs3DOn1NtichWOxj6jzACfvmnS9DvWxBKsBHynkex4NedXdO6MVYEEGCDgj6ijekdXu2HlCYPKnIP29felWp03NiI2GqAYP5l5a8I20DrH7TXfWLyK6Iym25EoTgN/tbuPQH80ov3SXhgQfQ4rL1WhNI38R3TaveI10zGDmhdK+0tQWr1BEAUT0nStJLce9KU6fiOh7i8d6JABMSTXGrs3CZIwO1S9IdTuBMbeKLt9ZtqZciKCQ19sjcOZG2kBtTG2grY2kE8UP1TxaLjbLQ8s4qDWs5UAET/KqrRYmxluoQIdr+ohVImkemW7cLMDC0TY0Y2b7jcetIdf1tydtvicRTC0gspvMYt0dWJLvxQ7aSyOMihHZ1WCSWaljfEVwmaPtsJU2ljbe5SD5AZP0/rRup167ttvgd61pdAzWgOBHPFIV0jC4VUk0Nu8ZgxDdf0lbsGc0dpdJlba+oFJyjI4knHanvR7g+JuPYT9KCVINoReLR98MDEHGOayoG1wk5rKncJ20zyPRQHBPFONVkStKDpzJimNhtqwadvaB2wzoIf4q5MTxXp+q6ibAt3BjG1h6r2+4z+aqPgrQC4249vxTfxVqfIRPFDTUFawtJakHQhoXqfGBcgWyPv/APtIPEF838Tk8z2P9KT6QO0wN34/rW7XVdhgj8yD6V7DT1qFRe2ecq6eojXtDdN0VolnJYJCj+EATAPaP7modL0q75/jQCvymJIJ/iEcgVPperzhWH/qx+o/5o/9sESw4OYAZfpI+/4phaaWFuIBqlXN+ZV7nhu7O7ehzMktJ+0c1x1DoouQbYCvA3KSYJ7lSwxOMH3q2uythfoO5PfPcVE2iXvie/YzPY/5xQTo6ZGIdNY4OZSB4evTlQB6llA/M0Y1tbCtADsFgtHlBOIE84nP86fXOiaW0ytdYhSxAjMQOT3A4/pXGu6eGV7SgAGNs4yDAM+nIpddNt3W5jTaoNa/Er/hfQ/G1CIflJlsgQoEsRPeJr0nqXSrV2bmz4oACqEJBnf2j+GMCkvhnTIliTaZLtoOLrtuG4MwKgD2WZI58vrJtPS7RQK22AcBUDTI3MwOSQMLAJ5PvUUF2oSfMFqn3P2+JxpfDJt3y9u6bIZk/dZUEKRKTORAMCieoM2ot3tOjbL1trTK7GBdUiAwPaZ+k1IdKHUK5ut8dmdSVA+EQFKnkbdsf5NNbz3g6ixatuotwXMiQP4FYcSDIPE4qjtmCXPMF1dhiE+Lp7WoItLuYhWJuiNyT7qZHvUD9A0Vp3d9OLZUrsLbirFuIWYkEER2qyX9ApdWKjDMSZALFhsEgYcbfplRQHUOjrftm1dDbiUd9pMK07d1skRECSKAGUwtm95UPEvhq9qRuc/vQzACBBAiDI7HH3NV3VuwuJvbduQAN2lcEfkV6c96dts/EBYsu48pkgAGM/8Aj5/3Cq31fw7bu2wlsR5We3c/hmcz6T6f/U0Woq1aZUjJnUqhpuCeJS798E85FTaG3dcYJj2oLT6TdeC3JWD5vXmvQepvptPbtNpoYx5sk9uTPeawjT6ZtPQK+4YlX6ZqWXepGSeaV6mCxDtgdhTQXWNwswgGTS4Ily9A7GhEC849uYVd1FpVGxYP0igdPbvXbgG4gHk+gpnq7AbgfKKl0LbEJjJxQ2f25kqbiLPFZJVbFrgfMf6Uu6Z0J1INyAopopO/1zRV+3AO8/QVcAgWlC0Bu21N0FTMV3rbSLLYLGlep1pLQuBW7Nz1k0ZdNWYXAxKGogOTGen6o729rNtA/Jpb/wB7AbbbAJmJpvb8PWntG5vLf7ePtioLeks2hITJ9RQmG3BEIpDcTvTXw7DcvmFG2IRLkDLkAH0FDafqAjcFAIrl9YWBPFKsMy27xGC7YFZVa/7i/ofxW67YZ1x7xTrLRRsDn2oAu05r0nUeFyql8ED7Gq3rPD5uHcpA9qb45hRRY/SbwXReKDZTamD60Tb6o16Acmg18NOpyJ+lPuidKA8xxVGNswWwjBjrpHTfhoCRzUPXfDwuDeBDe3f61Lc6j2J4oy31Zdm8mY7UCk9RW3riXqIu2xlC1uhNv5lP2BP39aGs6rblHI/zuKtOo1P7TIURGQfSkGq0RUkECa9TpNQ1b7jmY9ektOT6frYH/kVWHr8tF2uqIwE3GX6w34Pcfeq9cUDBzPrxUllREcCtBajXibUUIvH730eBC3QuVnykZ/B7cmuzqXYltsGf4ob15ikivtiAG9RMfimSakf2mKOhveLum2NhrShkAwDAAnIzgexHIq0eH9VjaJhsk8evtkYVZqjaHVrdJRScYJIgcxj3OaZdA6ujXCqT8ROAzbQ+cnnLCCQCe+PSqVShW15UI1zieg9IuMhS3fuK11izN8NZAUHhiPlECJPcCtr1FLbXHu3ZUsNoQOV2CYJEfNkgkYMA1N0/WWo3Dd5j/ExKrgg7ViMySTHJ/AfVPCjmblp94+YLMNHbvBrMAUsRUNowL2ugvGV7rKIou3AyqrlGK/KMYLRzbKkNPaiNBaZbCqGLGBt3kHHMBgc4IE57GqOniG5p2KD5RuBt3BMEgg88GftVi0viIX/hfso/8ZX4tkqo3IQFJX3SPxUVdOyZ8e8srhvvGHUepW7dy1afFy7JtyBtLAADeRwd0QR6VG1hVK4ZHcQFJBBJ8xGMYgmfc0fq+npcdWuWwxRt4MyQQFAP0x/8RUd7y/vbubaqG2/MUYSSwI9iBQVa0sygyg+MOjhdt7bDGARHEic9sEEUpXUTaiMivTOp9PF22RjjtkZ+XH3BrzTrPTrmmulf4SJAPp3E+oNWq0hXUW+qH01Y0jtbiD2r5cFTiKATpjBpU81mq121cDNQ2+tQIaQTxWQaRBsZrlwReMF6ltG2JNS6JiZ3Ug1CcMJFNrGshFn5vaqCmFNxBsWMKGiWSeH7Uu1txgpNzkUx019rjZU/8Us8S31LqijAyfrRqS9SoFtAM20Zim2s5om0lcIlT2hmvVIgVcTKZtzZjHTuVgdjzWtUxcCMiab63wq9vSWNRMrdBOOVHafqBSR0cjag59KyfUKAqAV0+xj2lqlT0jBdXqUL7ExRdqEBZzAHFLtJotjlrgII7GjupqrJHesKoATGibNJR1ZPaspUnT8Dy9q1QsQ234lw6Zrv3DIWJ+pmqZ1bXvaeFJGadeH9UhDFjSTrX7y4Y4o1/JlaRIewMI6b1u6w8xB+1WDTau0ymWhgPUikXStKNvFdaiyFBI71G4xhmJk9zqShuJqXej8CPalixtzzXOmQs2JirlsWlR7mWnUWgiLs8pjJ9aU66GHfHvBqRb1wrDTj+1AXmMVvekL2Ox+BMj1I3ZQPvBbmnBxP+fSgrpKnaRI9wa1q9SUOPxTFUJAmcx706xV22jBgAGRdxyIvtsR9PTOPpXT651OQfqKPuaH1NRLo+0zVjSccGV6qHJEyx1U8Rn8Z/NGaBk3G5sG+ccwDwTHH+Glz9Pg+lE6dCByKsu64DjiUfba6+Y/0/VmQeUnOSMAT6/rTnQ+NLglQTnB/5PInvBqnjUn0/HBra388Ef53phhTfkCLAMvE9Mva2xq1HxxtYCPiIPOT2n+Fu5zHHvVf1/hu9pSL9pt1ufLct4j2Ycrg8HGardnqhBwTFNun+JbiCLbQCcgkQRHDA8jAxQekV/pnHseITff+oP3EtvQPHiGBqQQ3+sfIcL8y9uJkY54mrraKOnk2shGCsFYiIBGOMV5wmo0d/wD8qfAcj57ZlZAmWSOSTwpohej6nSL8bS3hdtTk2juHr5049jSFagjHHafY8fsYwhIF+RL5a0IW4ziQWULHaFnaY9RMfSk/ifpKXkCmA+dvuQMilnR/+oKkhdQuz/eslZ9SOQPzVtubXgwD3B9Mc/g/rSxV6LXaWNmXE+e+q2GVyI8ykgqecVllfiASIIq1/wDUPpwt6ndHzqG+/BP6VUi5HFM1NH1V3qeYSlqtuCJL8F1BMbgKJ6R1FWeGXnitdM6r8Mw2VPIom89oN8S3j2rHq6d6dwwj6VFfIjnT3Hsy+3cOw71TtVqvi3rlwiNzHHpTFOqOzGXgDtSjS+vuf50z6ZRHVJgdUxCQxExUqL+a4Q+9EIuK9OQLTHHMu/gTqouKdJdM22Bif4Wn+En1oD/tR0+ra2W2kHynGQTg59s0k6Ze2XFbMLBP571cfGOtt3Ft3AVLAAGMEYkMpmY+vp61kapRTBB4YZ+80KJ3G/kSpeLOmuLzKckZlcg/2rXQuhtfCrBkkKPqTFTXtezLLXFgwCsGYA5+UD9ab+EOolXu3p8mntO8erRtQf8AuIry9XcMTTVAZal1WisgWvgBvh+TdHzbfLP3ia1XldzqN0kks0kk81lB6Z95fdOun9HUJM571JqumoOMmumsi2MmtabTEjduo+WOIICxvHXhzT2xbZWHNV/regliEzHpUuq1JQYNAaPqRBae9D7t2YwoxcSDRKobzdqaWNWs+RZpA2ka7eIUc1aOmdMFow3pV2AnXviRanWsYGAKAv2iKy6Wa+wGeSBUxtnbLTj9PoK9T6Su3Tn5P/kwfUD/AMo+BEOrsb7gA/zNMGJssA3fih71glpB2kZpl1HTm7aVuSKR1jEV7iaOmG6jYwzThXE/4PrXD6YboWJ5+33pbob5tt/MVYdNdBWRBB4PcTyPatrT6jqLfzMjUUOm2OIp1Fr1BH+ZqFUp1qLqlSpH0oFrGcTTXzFQfEceHkBYbgD9STNeh6Lplq6P3ltT/wCkY+/M1510a4ZAYLAHOd0+0Yirz0nVSNrSJ7gx79qQ1YJ4hKdgZz1bwPp3UlbcHkBQPSduTEn1FVPqf/T1kVnt7iAJgDcT7ADn7V6fbu7p4Ajmcg5n6dqj1vUbaoxJkbZnMfUEd/pSFOvUXHMaZF5niYuOpCOCPqDP39KsegfUaY2mQlDdnaszuExlciCT3HbigevuHvSO5ye5AxJMnn+1WDwdb33VvXDK25C7sqDMgEnAEMfyPWtStUtTu0FRTccSbqWntW1ZLhG/kAIFgnHlie8jnt9Ic+CNSW00E4R2VSf9MKQPtNVbq1i5qLqIhEuxzGN5OYMSVUAGrloNGmktC2pJAJJJ5J7t7fTtWfUINMLyTGGG03Mqv/VSx57J/wBrfzFee3LFWfxn4qNzUCOLY2icie5A+/6Ul/7lbf51gnutaNDsphWip7jcReto8D+cUx//AJ59m4PaaeFW4rMZjhR9f0NB3ik4OKn6fqQpJVyrQR5efz78Yqlf6eR+L/4jFHmxH82kOr8NXwNxtuBzgTiYyBkZ9aEsWinlYEGrFavurbj8TdOeZn1Mgz9eZph1TUrcRPjJubjesK5GPmJEse2c1lCsuma5HPsCP4M0DRNZbAyrl6J048pM9qN6p4f2j4lksycQwAcGM+UGY5z3j60rQMcLya1l1dN0LqZmnTsjBTJdJeIuFiTH/ED2Ixx7066ZpW1TlUO0KCwnvGY9hHf2pG9k9jg5YD1+vpJpnoUe2MGJA4xj68ikaVKpqQGfjx8xp6iUSVXnz8QbqmkZwAvMwf70/wBJaXTaJ7Nxpa66s0f6UGB/7j+lC6fTjY3m2tgCM5JrLmm+Oyqu5mXyggSDGCZ9zJ+9ZfqqqKv4jGjY7LQT9st/6ayrja/6UsVBNyCQCcd4rKyen8mN755nrLrNc9qN0OnZzzAFSa2wMEYrqxqVUQDmrC/IlhJdfol2SDmq8DDEms6l1B5IBobQXicNUFTCoby3+HtKoO/kmpurycLg1XrepOngzimek1nxSDVNpveQcRXaRrdwMcMDVkdlurJgE7T69+49MUv62FIHEyK1pQSI9RXsvShu0/7n/qed9Q7at/iJPEFraxK88GPT0FMrFtk0smuOqWPMJ9QD+anv3vL8OkfU0CVL/Ed9Pcsloi0N3zkxM4Ndpq7lh5E7TyDUuh0QQ7ie9G3bwcxAk8UlT1JpnEdeiHwYRp+ordEmcCCCOPvXJugGaFe86A25we1cqewrVpeo+HEzKuh8rHHT9aFMzHp71Zum9YHeB7VQF3bdylT25rdrqh7496OdTTqYvFzpnXxPVU8QKmCYnI835gVV+teJDeZgHIWY4A4zjHEVVhqWYzuJ4xux7GK2txiTOKtSVC2INkZRcw39o+Z2MA/KYLSR/D9Mj8ij7fUyunbTphGhiIO49yZ/ziuNRoir2kUidiMZkAkywkj0BGag1TAX2QHcAAoYRmB+o5/pjgHqDEJccRrSWBtLN4Yvb7+53gWraqCpIkmFgEiYgQe+PSgvGnjgLNq2wLHk+lJdbqDatEpcKlp3QPwAe3OTVSu3Bmcme+az6dfagI5jD0eoxJ4nOp1m7M96h/ayKGuCeBW1tE8ip/Vm9zC/pwBaEHWT3rlb/vQbJBrpLJPFT+svkzugBGq9buRm4x+pJj6TxV08E+JVF7a6b1KxEAtA8xiZzg151c0ZUZZZ9O9M/DzvbvB1kwGBj0ZShg9jDGqHUgjIvLCl7T0zqOusqrXLahV/gDTMds9496W/s9sq18QCwnaCIUnDSORnI9iKBsOty0V24jvlz6SfoDH096N0/TyoZR8hAj0HGATzn9RWeX6ZJXg8iMr3Cx5gISCCIjn2rS3yeCFE5Y4GAf7UR1Tp4S2pksw3BhIIJUncBEkwCM8HNILYclBEhpiTKxPt6VsP6puQbBaZq6IKxLG8sPToYDasvODuOSRgRxgZp2Nfb0FpnEtqIOMbVyAOPft7VnTunraVbzGdi8cAuwwPxn6Cgruj+LvY87wR39cAgRArCqVNzbmj6rjEBPjHVnJIznJetU2bQGcnPsMVlB6whelKKz3bhA4o210K5Mg0T0/Vh1VYliYjgCeM/WidVfuqu0fMsiO2PXvTFvIlN3iKbnR8yTS7UuqNUpuX3eDifSl+t0+xiryW7VQLcwwNo20epVyFbin+p6YttVa3VS0XSnZgyyIzTv8AaHYbfSu2gSGuZmu1MrtK5kGZorRCFBFYmk3WX7tGMTmRWtGJWDXqvSHXpFb+ZgepKdwNpB1fIrm9ZYoH2kCOYMH711r84ovVeKbjaVbAAgACe+Kv6ktPtLyvp7OAQkq+o6vtkBZPrS037pMjdPsIpk8q/wAuPWrB4i01rTW7ZRwzvDErmMVi01RicWE1nd1AvkmU/WXL6MPibwSJ83MVB+0M2Nxq5eGej2NSWvaq8d04Uzn/AHE/0rjxfodNbdf2ZtwjOIiKOEW1/EEahDbbZlSsWjPf1pmNPImTPf0+1CLdaQRFXCzq9Olq0i2xcusv7wvwCewj0oyNQUXPiDYVWNhEumsRwJirX4U6YGLam6D8K0Jn1b+BB9TE+00FqdMg2qnzkCYaR9vSeIpn1XXE2k06DZatRIx5rn8TE/WY9q0KL9amNotf/HmJVlFJ7Mbxd1DWm9ed8IXJaBJCz2H8v8xzpLShi2+Wjgj1PqcR3qC3piwIE+s+gozTWyiiDuZsmNv0jOMY/NJersFphRDaJSWJg+u0D3/IGVJ9T79zwB/alw6DZT5rvm9QJX9exq1WOl/GRgR5whOMACeZ7/5FV7U9KULOSeI9D615wVcWmps9pDc6fZjygnvxA94GcUp12ptgEKvJEHgx3Me9ObFv4rfDVfNDQRJwBkEdqN0XhBBG+GMwNxgHjAyB35nFWLAcy4S3Moq2N/AM0XZ6S25UmC5ivS79uxbcLb0ttIWMjcOOdxPMie4iKridMAvC6HAflfLgfQN9fSmUemKZJ+qUIYuPaCWPAsQz37awJhzk/QTWtZ01FABuhweCBgwASAQYxIn7U0HR/iW1NxlYAsQcAsf9OPuO3FEabpaAruQhRO0NyO8iAZ78RxS3UPkwxS3E30zpb27S3bRYg+VjtO0AHzAt7xnuRVi6fqbbLsuKAu1RuKqG+fcxk9j2M4EihHRioZFG1TB/h7khioyRg59AM1L1QCyo2wd6kHblSJE7JGADicnFCYl5wK8CDda6c9sDZEAKV+XJkqRvUZX79676X01viJuRF3JMD5VMfN65Of0rWkvm7aWO1wwxIgJgkRyCfQic0wSx8JGu7wXukbQ5AVVk4jjaTIz2Ndvt2yhQHM46pfDFVV0FlTMA5YjBLEcMcnPFR6OySpkcd+R7mOSe2PWlenslvjWxACycFcbW4B7j3Bri7CsDu9ACDAzERHpVKkgKY7GvjHwzj3NZQy27pE4z6uayl9plv95nmfSOsFIO6IkQBPIp509jd83HvVQ0q5mrZ4b1u4srccD0p+dYQi+0kBe3egeoaoWyN6+Y+or1To/RNLYUO7KSROYqmeNL9i/dHw1Hk5IqdhAuZ3UF7CJLPUyEIiJ711pdTAO7g96B1WrXcFIqRyGG3MniotJ3Q9Osm1Pwy5GOHIE8SQOYE006Tp11Ml9ywDDKwABiRuZoAAj1k1WbvTtjCCSI4HrTzSaFjGBGIEyI+/NamjoCqreCPMR1T7CPmcPpCxaCG2CSZA3D88/SoOk9Na/dFsQJJj0HJ/Ap3dRyqjcQoJ8qqvJjtwT7dql6Vct2rlu/u+X50ghs+XeO20zJHYn0qtVnNqdRrgHmDpEJdlFiYm654Pv2S022cCPMoLKQfpn9KF8IeETrtWts7vhp5rknbAHbPBJxXpvWfE9hrSQXyMQIOKr+l8UhGDW3+G8nczCQ0x8wz6f1FETTofpbPsZzaip5XHvGHXf+n+lJPwZsMBwCWUxzIYzVF6j4UZG8sMPUH+hyKv17qGocl1KXTyGsspgD/afMO3YUj6j8UEl7bAEkmYHeOPWZpoURbbb8EQAqODcn8xEvRrNoLkO7Y9lJ9uTFRm2LRi2waQDMFTnsYMzESJ7xmK71Onb/AMgwCYXI3cTgDMe/vWCzgEmT39qLR0IDbnP7S9TWG1k/MJ6FppdQE3ndO2Cd3cgge0zFPtfo8m0wCuvOQe3qJB9fzS3QeJxYtm3b2oSTuuAfvGHZSew9hE96V6nr8uUCZMcc5P6D+9NNVVG7iAP5inSZxgExjqWFuz5QIkbiY9TH6Dj9KGt6gyPlk4EH6mfQChlf5g5G0iRkzMYEwf6Uw015cKzDvlfxknngV5n1DU9Z7jia+noGktveTanSfCzIJiYBJVgfccH2NLbrEtEcn3+1TprgzspLMDzEnseYGe0cR3ovp+iA7CTkB53HtH0is0xzjJkli7aso+yNzBdu5wm4cPJIjJmM4Hc5ofXMfhglSjH5WA3yJIBPaMHj1oXVdNNu/wCZQiydu2SOQWDA8jt9frTlX32920sFISIMicqBHqQRxNFwPvKA3OYst2ncfMN24bdsSSTwxnACyeMV3pLIubbLLLBjIYiSZiZER6ROM1BpLBLhVB3ufLkKBAkic8EHI5gYqTp9t9vytuK7jGSRLEEnmSM+kc1J4hGItDNV02LaC2v8YBaWDMoKg8ciP5kzVhtaNUV3VAzSzRywAGyFwf4oJx/DNKDc3EhTLsVkyFCzAK+ZsH5gTnj3kG6bWCzbYXEOF/gwS2YhiDmMYiuBse6AJg3x/gAH4iqTMLcxvEnGJngD7D60p6z1I3SWuCXByF8iKADC7QCTEetK21AYknsSQH+bOeYyYiPvR2l1yIj3nSSqkW1EQSJl4Pp6zUtjAlgoAvCbPUWsBN8CTItz5oIGY7D0M5ovqkXTaW3uPkAE4PvPbk/zrzbWdXZ7kz35jOauHXOoNbtaRS20FFYEHiJwR3EwfrVStjLDOZ1aAtyTdYuSRgDZt4aT60FbIz+8ETjvJHb2p+1qwiO4VgXTKHAVmz6SR3+lU69+7jfkkzsGBH9B3qL7hLFJZV1wAif8/NZVf/7yn+A1lD6fxIxFWl6C8SCPf2o34LWBAhic+XtRPxdgI9cH0rWm0xU75wT+abuJXMy9rbkDc544mt6bULtMSW7en3om+yyMSx7cbYPA9aIXTNtLBQQZJnGIP9v0qLi/MjxK8el3bjFj27VK+nK+aCD7Uy09lpOD9BTO705ra7XUhm2mCRgH2HFcWEsIos2Qsbhn0Bk8d/vTbphYggISY9+aJsdOCQjLJY8n07RPrI7UyXpi2reSA4OVDTtH49Ke0+pNGke2+73ilakKjjPEVX7jBhggAdjBJA5J9zn71yifM7RGZBAY7TicGCRP+RXR1vxGmAuCCJxMQGBPc+nH0oNrW9hggQcn0GZJ7TSL1C54A+0MtLbzCdZfIt4ERIxMk+onIBEHPrVbsJdTdvkA4IwSZzVi1dglUeQZEEk8QAOPpEewH2guaXdPMxPqBPEntzUo4XEuciAK7LgMT6RAkxxj71d+heFlVEu6hwxeCttXwAYyx+vaqba05U/X75mmX7apBSCphpiAVnsMffinaWqK+TFqtDeLC0sPjOzZt2Wa06s+IUZxIHI9Ko3xmcSQ2fYj8U66aiKpBMmRzyPt959cUTqNN5S8SAME9/XJGPrXVde57QTadT0ipkyusu3yiG+qkfz/ALVDowV1cSrFhtIjcMjj359e3tU128rLILbpOIGBjiPXNT9KQlXYAg5kgZiAOf0ilurtzGAtxaat9McGWcbd3y9uYBJ4EA9zR2r11tCpK74wIUMeDzGM4pNrRtO4sSRgSS0ccdqVazVln3AwSAPxQfqN4bdbiW254gHKWmCsTO4qpJM52rn2H0NEaHq3xHXcImcAyWAGSJicT+Iqg29Y4IO4+4mJ/FWHoFtXlWMhZZJgQCfX2Y//ACqjqAJN9wtLZ1nUrcVdmWt+RYlVicmCeTFSaW8yW2fcqiDudhO3cCAAO7fNHoTS3qR/dFwxgNDExEx5SvfiePUVvUKh0yFrncll4PzmCI+Y4JzxVBfBMGBiR/sJW/YclgrAN+8M87gvm7DbtOY7mAKzV2nBd4c2gxUlQdq5Agnj6/bmgb/UDd2YAaYADQoBVQBBOMCJ7xR/SeuKiNbO60WUKxiJ8ykZ4njMcVc25tOPEE6r1LTo3k3j3uQdxyZlfv3Paiel9aF1TtBDRndkEdyCck/rQur8OrdMo0CSN27cMk8/b1JNEaDw58ND5w77pA+UEZ7+nt39qCSjHHMsFtzCNZ0wXby5CLtCkdpjLH+X4qr+IdW9x2VUItoNkMRiPTsPUxVh6jrybdw7VDegOB/DgDvVR03S715shis55jNHQeTK4OIDY0csIjMcsOPoK9I6xatta0x2FilhYngScwDVe6Z4SAuBrrILc5Pp7A8UdqvF37Vd+ELYVdrIue0QvOK5+7iSIZpusI5gXFZlyZ5iMx6gAxQnibpquq3EbaFEdpb6QZ5pfc0mzT3GYBbrgIAIHkHLH3MVDoup/GsGwy/vVgK0SSJHPfcMCR60MLY38S/MXnQN/qatU/ToTQJcA9xu71lTulu2D6u6g3Bok5MDmfefX096E018zONvGa1WVc4tAcwnUao5grDD0kiKJsay78Pdt/drCeY+UHJAABHOTWVlBLEYnHEb9N2sqmJmV2D1IwZ4BB2nvg1Be0zkOSWLLhi3O6Iz9xFZWUDcQYcRV1W5eUhd7cD5DIXPcdz7TiibHUrxTb8UEAkqGHbGIk45P9ZrKynd1ltAMMyaywgqWAkTPYkifKOYEUF13Ubba/DbcBAED1yc8H6/SsrK4YMkTqxrvIttonk54x/k0aurW2oJHMQDMesVqsqDkzhIGuBoMYJ/wVINEogjBIM+/wDmKysqGJHE6ZYVVUjzbjMEcgjIn2mtm3dClTcBjMA5O4D5fXHtiKysooN5Eg/Y1QqIBckQBk5Hb+9WBUFu3tgmBmTMn0+g/pWVlLVSTYS68Eyq9XtNG6PKeCMj/ikraRiZE4yY9PUVlZTNI4g2kTWJWZz6e3r/AJ60T01mGPTn6HkH25H3rdZRORmQCQY9/bwdPmCQ+zaY3bYkQB7rBI7/AFpUb26ANwUZaO5hvt3rKyqbQBL3nPTtaobY0AGACDkenPrIz2pzY1C3DsgBpwPbCkDPHrWVlBcWyJPPM2qXADDbVk+UDE+3vRunusVWGAHoQRJPYn6jvWVlBQ7jmS2BA72uDHYqAtxC8TUGpY/E2BiAAMrwDAJz3gVlZTe0BbyB9Qg3UdZu8ihhbBlZmI2iSfWTQmi0BF5VU7t2fLnHNZWVAGIW1pdNZ0gum1lAXaCPUH6zBHGD9qW9Lt29ISU2vcI5YiE+nqaysoRziDXJgN3xQdx/djk9z/asrKyo2idt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data:image/jpeg;base64,/9j/4AAQSkZJRgABAQAAAQABAAD/2wCEAAkGBhQSEBQUEhQVFRQVFBUXGBcVGBUXFRcUFhcVFBQXFBUXGyYeFxkjGRQUHy8gIycpLCwsFx4xNTAqNSYrLCkBCQoKDgwOGg8PGjQkHyQsLCwvLyoqLCwsLywsLSwpLCwvLSwsLCksLCwsLCwsLDQsLCksLCwsLCwsLCwsLCwsLP/AABEIAKgBLAMBIgACEQEDEQH/xAAcAAACAwEBAQEAAAAAAAAAAAAEBQIDBgABBwj/xAA9EAACAQMCBAQEAwYEBgMAAAABAgMABBESIQUxQVEGEyJhMnGBkUKhsQcUI1LB8GKS0eEVM3KCovEWJLL/xAAaAQADAQEBAQAAAAAAAAAAAAADBAUCAQYA/8QAMxEAAgEDAwIDCAIBBAMAAAAAAQIAAxEhBBIxQVEFE3EiMmGBkaGx8MHRIxRS4fEVM0L/2gAMAwEAAhEDEQA/AMvbA6RXS0ZYR+gH2FUXC+qvPV02tPEb7uRBpQalHU5OVeKKBfEJfElivVrxasjXeszBhlqtWPzqNvUnFOMv+MRMn2oRa4yM0yF+ucCkE9xpFVcPuCTTGn9rE2gZQWEeTcSY5A5UumuO5oyVhppJxC+VRzyacKfKa2s7W5lN9eAdazl5esxwuSaKeyaVsnYUbBaKg2FaUdTKtPy6A7mBWnDc7vzo8gAbVJmqtedYNQDAg2cubmeKN6my11eTPQffnOTKHOdquhgqESZq+RsDArLnpOseggtw2o4qwR4WvYIMmrXU5oBM+LDgQTyvvRVpb9a5oqPt4PTQC0HUq+zK0t+tEPzrxtiMUJPcZyScKOp2H3rgG9DbvFwC5hTSiua4OO1CQ+pdS+pQcahuM9sjavVkr4UmXFpo07QlLMvueVXSQovM8qri4niMrpBbPxdcdqEMJavmp26zRW3Jlk12oGwoGS4Y8hV7W+nnUDKo5D611VW+ZtAo4F4BKHNDS2570xkk2/vFCshY7Ak+1HBtHUYxXNbe9CSW/betF/wc4LOdIAyfYe5rNy8VYOTGcLyGwOR75pyiS4xH9PUNS4Tp9JE2p7GomMdTXs/FnYYOB8gBQZ3pkK3WOqrn3p9ekv4jbRCP4tIz9utLHNU8IgJgQ46c6JdKham++88xqWvVOJVJXi1Y42rglLiAvieAVZAN69VKlGu9ERSDBk4hMArpJAK9MwVcmlN9MWBxVBqZKYg6dMu0G4ne6mAWibTOmlEY9WKa392EjAHatUj5co1EsFpqIs414gZRoU0DwqQtlm3+dKZ2Mkn1p5Yw4AFHfC55lNqSUaQUDMZpLtUmeq1FdjJpfexFpNsLy0bmpgVyLXrPitKveDPwkJKHJya9lmqKjNGOBDKthmFRLgZqpmya9kuFAxkZ+dQgmXpvsTsCdhzNCek5sFBmQp5tGESYFeKmd6V3fiGJF5nV/LpOr5kHGPrVvC757tJRCrKyLkZxg/UcjtyoieH1qh28GZOnqBd7Cw7mHhMmi5b+OOPMjBR3Pf5CvnUnGp8/8xwc8skfTFaDhfiNTD/9yJGVcmJhGoYvyOwAV+ecn65r6l4UtQ2d7fKNP4c6gMTf4Dn5Qnj/AIlESqI1yzoGBPRW5EjnvzFDeAOLyPfJDIRJHcHQ6uAy8iQQDsCCPzq2BrXiDaXEsckaABy6sXUH8QwBkZ2x0+VVcI4hb2YlePIuVIWJpcNpB2LBFBCnGeeasUNGlCzUz7Pf8xqklOmhphDu69eeDft6TaePvF44csVvZrGrnDthF0qm+Bp6lsb+w96R8K8UwX3omRLe5J9LpkRSn+Vl/Ax29v0pH42vVvHWeNg+mJVlIyvqBxkI24U5AFBeCLRJL2ISK7KGDegZAK7gv2TI3NEq3Z9hyDCijTahdhkfUTVXEJjcqwwRVcl9t2oHjfHpprpis9qV1HCghVxn8Tuo37nNFca4UYpY1Bz5qB13DezKHX0vg9R7bVE1Ph+wlkNx95MOlKgF5S7lvhBJ+9G23hyZxlgVFJL64bOhThF2GNsnqT3NW23F7hRhJZAO2o0qaY4vCCkduDaalPCwUZb1bdTtUbq/t4FxkFv5UGT9+lL7DhVzc/8AMkkK9ix/Sm0/hJIVyRk9KaoeHqfack+v9QXk7sk3H71mE8Rcdkl9ONEf8o5n/qNZ7RWj49bYNIMU4yhDtEtaQqKY2C0gsdT01PpVZasXvGb3n1LgPFlNp5RAyuw/pVEgpTwumjtUXUC+Z5fVuXcX6C06QV4r15JJtVRelgIsBcS8y1AXYHPrQ8kmKosrNpJNTbAcqao0yxhFprYlofPC8mByWvLqAKuKcJHgUl4i+dqokADEwpJIHSK/KIIb3obxIzAKRyam06egUPeuGiAIzg0JQAcx6lU9tWtEVhZYGTzpzaxUIpq9Z8Vxm3GMVmZ5fK+DU1O1BGfeowXRkkCLjSN2b27L3NFpUWqMFXrBeUSPSMTOAMkgfOoujsmpEZh0AG5+QPOk9zx0QSMqr5hVjkyYxnlhQOQHzorhfFnnaWTTGsukBHZmCgn0hQCSOWTVajoqW7azXPYTR0zou+2Pj/XP7xJRwylsyR+Wnd2VSfkCR3qriGnUR+9QiPP4Qzvj5AUqltw0wWWYytnH8L1fQM2AB8tqOg4Jbs7qfNVVJwTJDliNsBcZ370VNOpwq9ep/qNlFSzMenQf3eeT8YtVChI3cr8kVzyBc/Ee+NhVdtxRYAJDl5nHw5wqITy9iQB9D9433ApEcmKFtC49T4cZ78gv0Iq+S/IVECo90TgkIh09FXVjBYe3L6Ua7gktgjjH47ntCbaZUbcg85/PYd/lPOOcPhwZmkZXl9YhwGYa8nds7D3I6jY10XipI4TFDE8anGWEn8QnbJ1aOZ/Kll3w2QKZZGU5fSfWGYvzIOM02tYrWG3SZlaR31BUcDcjbUByCg9Tneshn3krZcZv+/idZE8tQ13zi3f7cfG8pj4xAUVDHlAclWBaR2PNhJkad8UbxqYW4j1KXLpkQvgxRryA9IGT8se9LP8AjKySKf3WJm2AC68ntkKcMf8AtrQ8T4UbiMSSiVFhQlgdHbUcAY6YA2A5UVHLo203OLYtBVAKbruBAN75vn4fPrzMMz5JI235DkPYVwiOM4OPka1HBPNun8q3RIkRfVIwHoTqztjc+wGf1rcQfs7EscLw3BSJwo8uRFBkIJzszDdsE6expNaAYXvG21JQ2I+9/wACYLwjEIm89p4I8BlCSliWyMZZV5L1+YrUeJg0vDS9sVlGsea0A0jSAeaLvjJGQfnTHjv7LiLpQsKGA4DKJmjkT+YjWWBHsB9udajgng+C0UpAXRiykt5h1uQfSOi43xjFN0wQpQcd4hWdC4qk5HTH/c/PVa/9nTtLcrauglhfUSrjIRlUsJEPOM5ABI7/ACr7VN4QtnDNLBDKTk5MaBt+moc+u/vUB+48PaGNIRE9ywUCNMnI6sewyOv0pdaWxrgxh9UKiFSJ8nm4aztIDC0LxMFdDll3yFZWPPOOR7g5PTSeF/B2rDOOu1b3jyAxsux5bH2IpRZ8akh/ArD6ip2p8ihVBbFxeTSRvs/ux3bcGWJeQz2pNxiLY77/AKVK68WSHlGPuaphZ7k6cBcnpmujVUibBo2a9I+wn4ny/jlgXZsch1rKTx6TivtHinwzJGjpFHqbsOePbPOvkHEOHSoSXjdcc8qQB9a3VIJuIXSkqShMBZ8VQTXrtUayBaVFFpt7SXBpi0lIY5cNThJMio9QXWeXrpY3k2aoM4rx32pdJMZG0J9TQ6dIsbWmUp7pdaSGSf8AwrWiDjpS+zshGu31NTM++KrBdihYCsRUb2eBGct16aQXU2Woi6usCk/7xl6E/aEoUifaMaXDbCqYmHI0Pc3W1BveVkixvGEokiddHSxoOS6qq7vNQoXBPy61taYJvKlOjj2oRLdE5Ubdz/pXtmSG1DYDmc7BeuPc1CGPI6n5bknpgdTTKLgohdJLxxEuQyx/FI2NxlRyHcmn9OhLXXgdZtmRRb7dT8pG54jDpZniHm4AVXGS3+JwMYGO5JP51f4auXmLqZFXbZNA8sKdmJAGNuWDT++8PWtyizW0Utw0kml2R/LVDt8YYErt8hQDeJrK2Z44IX29PmIy7kc2GsHUNts/aqoJSpudhb4dYmT5lLbTQ7vjbH1vb6ZiPinBZzIwWErGDhSFCIRnAbUdsn3ND8R4C1qqNNjU52j57DGdZHLn0+9E+K4tZjuU1eVODpDEEqyHS6HGw33+TVq+B8GjveGK97mIQMypMMBvJADYwR6xqOP065WKKzsBz07RsVHREZjjg2Gfz35ibw7e3F5I0elGjVD6VCoqk+hSGxsd+ZycA0JPxyC1Zls4gzDI8+Ulz2PlJsFU9zkkdqb2fjGytPKW2hndUkEjMXEZkYbDzAAdYGT6dh7c6jP4GjvSbiwljSGRv+XLrVo32yhIUjGSTnkBXSzsAFNyP3EyFRWJcbVPTp84ps/EkUpijureNkVzvHqjI14ySqnDbgHpWm4jwK24ijyxSNCLX+E2YiUZBkr5aKcjG+3PlnFBeC/Cls10C1zHO8TavKRX0tp/EHcAOgOOQ3x23px4i/aRoRwiLr/eH0BcqDGoC65uRbUScAY5bnbfSZS9TiYqYcCiDf7Z+BlNlwiGz1C2IlmK5LyaFJUrnTGM5jy2Ac7nlQI8ULAjrdRp5zahJEifECBoLN8K4GRtnY1mrbiDxI1yikPI7JkjKDOHJUHYnOOeaUqjzSdWdiSe56kkn9a21cIAtIZ/fvOLpDUYtVa479cdPgPvNJD4ljhBeGIR6znQGJ3wV3PQYJoax4v591DnShMi5d5ZVA3wCXySgHcZxSe54fIigupAOccjy58vnQyjNL1a9S+1sfKO0qFMe0ufje819/4vuEu5VeRnw7I2ZmmRguVGHJ9WByYYrQcK8dFhKocCbQojWTBCup5o3InB2GK+d2NkzvpQZJ5noB1Oe2OtMbPgLTynG0YONfIHG2FPUnHSiUKlXgC4PSLamhQa7Ng95trz9oMixshl0XOxcqNsA7BR/Oc9Pyqm5/aFNdLGqwq7I6sHOdcZUqSxI2UNjuevtVU3CYc6mQdBkltRIHXcZO3Mc60vhnhGSJCqpGPgXHxf4iD0HT3pvU2oLvqEAdhyZKR6drIpJ+Jx9vxHVnLLIhln2Zz6U/kToD/iPMjpsOhqWgGmiWeo41f+Jo234Fk8x9jXi66vqahdocUieBEttw0N1FPeGWHl4YA7HnTW34IAOf5Vc9pjlq9jTNLShMxunQ2ZlfE+GLMuoDfH1rL3vDGSN0wrK4wwYAgj3rRtdEDBbG/UbfWl19cdsHfp1rdUr7wNjO1Qpz1nyXi/7OoXyUXyzv8ACTj/ACnasLe+EZ0cqF1joR/oa+73EermKUXHCdTEjalRrmXDZia169L3TcfGYO+4aM55GqlOBvTa5GaBnhyDWUO8WiNOqWADRLxPiWBgc6b+G+GHRqx6m3rMpZs9wFPf8q+tcOESQDHPAqlRphFvH9QqhBTU85MUcTi0Io69az6z7k1ovEl2unA3OKxrXOBRWHEXSlkgSd1c5zQsTb155moV6q0IpmOKoUWlV1PQ+rNe3p3qiWbSM9a+KxpFwLSsj1gdzVtwoGB06+57VHh+N3b++9XAKz6s56KP8Q339utbSkXawhmNm9PzC+F8VFvh2QkFsL02HxH8xVXjLUbt2bkwVl/6Soxj8/zo9Z1ePMyehFDg5x6iT6P0o634o0tnJO8UbvGxEeVB0qMZ266dWasigDT8vdjkY7c/8RHf5dTzQufdOe9rW/mM/DjS2cFtCIXkNy7PKcMPLVgI1AxtkLljnv8AWslfeCbpJ2iETMNWFcD0MCdm1chsR8qYeEbi4uLrXJLJ5YDa2y2klhoVABtklhge2elM34bb3ksaLcOJIho8vd8hWOSjbDJzk4/pX3lrVpj1xewnPOahVa9uLkgE25tGEsDWVrGjwQTW8ETO/mAEtcO2AFzuACyjONwDWJ4x40urnUHlZY2AHlRnTEFHwqEHQYHOtmeL21409syMoERHmHIwY21EkDYBd8Z5+1ZzhvgqKYuY7tZFTmEjbzMYJ2DEKBtjOcZrOopsSBS4ndJVCqTqBZueO/1Ej4R4LFJb3U88TukCqcqzLuQ3pBGxPwn2FXcC8ahMwfu6LDIHjHll/MUyjTq1Mx1nccx02xTjhi3K2riKJFeD+GLfWD8ZxJLcRFvW55YYADHLAFA2HBLZpVkjIklQo7wRyII9tJd1dh8AbPpGdhzrARlA2wxqIxY1MjpnA/gesz8PC7i2vvLTIlikxqXOkY31Zx8GnfJ6Vp77jllfXAR0c6fTE5JUNvkqcbqpOSM9+lX2/H7qS+kjlB/c3WXWo3jFuVc+YsgByQNwQTvt7UFwXwnCGE6zFlBzH5iqgzk6Wk9ZONtuWcj5VqijX2pkXzeD1Dpt31DY2wVvyfSe8Ru4kAiliz/D9MEYYgA7hix3DDBO3vnrQjxCFhojWOHCku59TOwzp1E5IHYdjTTiN48izNCrI6sY1L6QzgkA6CQOWDgZ/F3pHx+3c2kbOcvG2JOvxg6STyPw4z71SqHapcDgXGPteK0M2U4ubEXvm172/u+ZO24UrI5VywJIDY1ABu2R6WyOh6dK6z4LF5nluVeUbkDUPSBnfAxnfvXvhCzkCu7ZEbIFXceoh/5eww33p1BZxrJJIm7v8RBBA39QydlBIrlOmtVFcr9e3wm61c02ZA307/H+Z5aWQRCCoHLUq4BPT1nJJ786ZRQPI2iNC79uYX326VXw3ghZ3ZVJLnUTuffA5Egch02619D8KXSW66fLIB5kAaif8XeldR4nS03+Nbbvx6xEWq1LMYj4Z4SYMHkBd+gIyqn5Eb1sLaxk6gE9QUBp9Dfo/wAJKn5V7JbORs5/If0qDVL123u15Up6ZU4N4PZ2HdE/y/70zjtF7L9qQXXmodnOfnQE3FZ1/GaWautPBUxgVFTkTWzggek/TA5e1KrvibjYH8h/rWdfjEx/GaGmv5COdLVNeCPZBgn1APEZ3V03U/cUI0u25FK5r9s7mg5eJEc2FTmqlsxR9QBHLyj2qhmpVHxJSR66KM/vWcwXnBpiPMzVch2qhZMGuklpykYmEsZVZQDzS3Wndzd6EA+tT8NWKyHLHlvSHxVxMeYwXkDirYOxBeMCk1VgflBuJcQ1ZpYhywoZ7nNdFN6q4WvkymlHYthGbKBQ0kvOq5rmhJpa6zXnadI9Z1xLQDvqNTlbaoQ/EK4O8oIu0Qq5IAA6f6VFptIXTscH/wAuZ+eNqruG3Hyq2Hh7SY04PTGQPrv03o9ENYhRmcwBdpdweMvL5eToYHIzjJAOn66sfetpYFIYIw0bQO7qoCguxdiVb05znTg5PcYB2pLwS0WKVYmTWZBkyb6Rj1KF25AgZPy6Ux4SzOZLm5T12x1hUIDgDLHVH1GSuCcfM1Y0wNNLHn8dZI1jeYfgLep5Ax64N+kbQ8VgF75CyyLKwMOUCCJWydgP5+Q1d/yC8P8AAYbOfDzKbloZCisGTyyVOnVzGo45Z5Z50HwXhEMly9xFPGWT+OscoYeWS2S0p5MqE52JztnAzTy6ihkuUnCkS+T5ispLxmKPId/SMKxw2nc46jNcBLncwGDj0g2UUwUUmxGcdfpx3lPCYmgguP8AiJX+I+lsYebLpjAKAgHBDDPb3ruG8Ba3LRwI4jdC7XTEiQMI20LHGuD6fMxgjOc8sUVa3qXBJhlkUyw6FJJUroIiDQoMklmbckjrzI2R390Y7xZVmLCHaGMaxpC+kGUsAMkgseZbO+Aa6EJttF51SWLA4vyLY+Hp85Pglmlq07kq4MWkpM6JM7khzqjDFo023U5Y7bYNBWXCiISsKhWlyrvJnUEP4EAJwD1J54FDc3Zz8TsWbHdjk/rTGyvDsB/fP707S0SW9qbrVHGVPb7RnbcLe3i8uPzArEMWWUakbG+hdPI43BOcVXxUh3lDYVTFgoYdyy50MrDBYjb01fEpZ0cs4KknAOFbUBkMMeoVdecUGkqQGHvvv7n7Ub/TBRYSV5r7weT1+vxv2me41xaWNYhEH0mJSxZMmQ7j1DknLkMHfPaiLdiC2pSUlVWZG9SKcbpjY8/0quz4bcP8HqznI3EajoFzTqPwYGKtP6yABgZCc8nIzvUmv4lR0195uf8Ab+3jpKKu37jn+P3jEXwQh8JEoXQCAQDhVJzv9SevOn9jZBCNOGxj4hn7A7D6Vb+7xxrsMY5BQAvywOlW8LvEmJVGQsvNQ3qH0rzet8Sr6oWT2VHQfzE33M1h++sbW3EZDJvjGO2PpT5L5SN1x3IxSiC2xtg/SoyMynr9dqjEuBcx6k7Uxkxt5/VHI9m5Uws+MPyO9Zokj3FFx3DAYFapaioDDLUsZo5LwMNx86VXYBOFxQNzxBgDnbbJycAVk+IeO4oGz5gZgeSerf3PKm28yqMCfPW3HaATNXLDjO/Ln7UFJMBzrC3H7VPS2mHLN1duX0ArJ8X8VXFxs74X+VfSPr1NfDQAm7GdGnqMe3rNp4g8cwxNpU62HPRjA+bVnb/9oAI/hxeru5z9gKyLR1wip2np6ScCNLoKHLZPxjRfFdxv6h/lFNLP9pl3EmkeWR/iTJ++azGipeXRrgRgUaINwom3uExyoOSbaj7rB5Unmbf61MC3OJCojcIYnEWjTY4zWe4hdFjTnjZAVcdqzMzb1RYHdtPSUdHTB9u0mr16sm9Ug16DXbSgVlrSVBmqJNeE19afASLioKcGrK4DNavCAzwtmnPBxqIQDY51HfYFdOR3Odtu9JGGDTbg1wSwBbSBg5Bwdjy+XentGwD2gNQPYNpobSVYIhklFR0UM3rDhtRYgDGD8Q9qvtXiEk8kDyRyqdLnyzKcasDQpO4IAyT25AVHhzelmZklycg6QcqD6FPQ4JY99qIiuJQOcbv/ABF1JsBKQPL16mG+Au2k5wPeq1uO378ZCJye/wBu/UfnvgRgmj94c6IsumliPjlYYZ4vKwNQKEHbOdhk7YOiby0VjqEQWLQgUR+WhQiVnBfsCMEHDEfOkfh6ebyyLosXLlgHGqQKukAhPiHqPb3GOdCeL73y444gApkLO+HZznIwCW3O2/2r4Ebd3E4ELVPL+XcY/f4nvEvEDznC+lATjHPG5+m5PLlnFJ7mFzp0NpwfV8s7H3+VGWigKD/YBpiLJSoIbIIz026b++351SFEFLQ3mLSOBF0dtqJPKiGkWMZ5Y5n/AHptHwwBA7E4xnC88bnG/Xb/AHpvwiaz8sPJJEoz/wArUC/ca++KBqNWlBCSc9Iv5pqNZRcRTw7gVxcjIAVDghmJGR7DGTT+z8IpHvIdbduS/br9aMuPFFuoykwO34QaVx+MY1kyyO6+2Afzrxms8S1lckbto9f0whCrZSP6mgjgA6YxyAxj6UJxOURqS2AO55Uv4n47EgLRxrGMY33OKwHEr+a4b+I7FQdlzsPpUxKCDLNeb2BiVBx3h/HvFpb0QnbkX/ov+tZVQytkEg9wSD96PFtipra0yKgUWEZpFKK2X/uW2Hia7iOUuJAfdtQ+zZFSn47dStl55CfY4/JcVAWtFQ2eKy2osJx6qW4jCz8WXaJjzNQH8wBP350FcftFvSfTIqj/AAoufuQaE4rOEXSOZ/Sk6rRafu3M3p1BG8iHX3F7ic5lldyehJx9htQjQ42Iq2Ib5FXO5Jya2XxClrHEHFvRQ4XkZq2MdT0q0SnNbVh1gGqt0i17Gq/3bFHTSUNJWL9oVXY8wd46hoq7Rmq2jr68MDNP5n2P60u4nsMimBixsaGuBkEUso2mSaRAa4i3iFzqVflSV2pleLgUrbnT65N5a06gLieg1LNVVLVWrRgiSJr2q81YK+nxE6pQ86ialDXDxMniQmXeuhlKnIqbL6hRcNqGXBG9PaXTtVF1OZxnAGYfY3jPHo1FGLDBQABdP4jjGxzuO9Pra8WRyoK/w2RixVSpOW9KL0O/xjljtWct+ESIBLod4g2Cy7bgasZIIzjeirO/Az0U6vT037gcz3qqiOuDJlekGuUmhdV8n1KWBzuiNkRavSsRQdDjYnO5PSgvG1sggQ7hk0qupiWJCrqBz7Y+29VW3F1jKhCqKDvjIGnc5Hvk8vc0o41xTzVCJ8OSeWOpK/XfnQ9RURUNzmL6elU80Hpe8nwWclSO1aXh1tmGUjGqMo/uYydDjbng6D/mrIcJBR8HqM1t/Cl2EnUMwEcoaOTIyMPgAkEgHB78udP6aqX04cciH1CjfboYq4zdyNpXPoCjAHX596Cgts094rwwxyNG3NGPLtsR7/ehEUV5PxpWTUE3uDkekRFTYu0C0rjixRIt9qrJxvV81xlQq7Dr71AAvluIFixIgc/qwByH51y24Fc9wAcDc+1FQWjNuSPkK+dzycTZbaM4EEFpnJA5V6Iq0dkFA0lQDQF1ZaH3Gx5UIVQwgRXvFyQVVd3gjG/PtRN1dhBWcvMuxYmmaNPdlo3Qp+YbtxKZJi7Fm61yrXCCiraLFPMwEpMwUYkFQ9qmopnAwq17NW6YNB81TzEzXsciKhmiIZMHJ3rySHSd6pJr4MQbiawwkpiDVJO1FW6oc688tsd6HK52ogPUmaU9JHBA5VWUJ3xV8k6QqS/qb8K9PmaUNxmTOxx7ADFNhQwjNOkzjcs3l1EDk8iOYpNcithxCwBUnkQDvWDurvS5Vu/OkKL7xtMk6VSTYQS+SlBQk4FOblsiq7GEb981W0VA1n2S1TqbEvBI7HvUzaL7/emM0IHv7j+tUGIHlXpBoqKi1pwVi2bwIWq9c/Spfug6N9xRX7vvUhDis/8Aj6JxaaNU94ve0PTf5V7awknFMRHtUhF96Wq+EAj2G+s4a2LRfeR4cAdAPvREClcZwaHkTDtk5A60Up7cq3oaBoixOZ1j7IEdWqbAjrntjb/3U7rhqOMlanBbkRRtvhteOeMgjOk8j05UV+E5xj2zy25+/OroAZbESNUdla4MyN1ZiOT08iKnDBRN1hnJFWxJXhNe6mu2ziUjVO0X5gsmV0t01YP9KeWB7b96V3UilSpPP9elF8Em1AZ74Pz5VX8F1GDSaArXaneP7i5aQgsQcKF5Hp3J5nf7YHQClFxchWINOU5EcxsR7Hl9NqW8X4QchwNjsfmOv2o/jej82iGUZXt2MnU3UvZoA18TyFSXU3M7dhXkNuO9HRQ45CvDt6Rh2VeBOtoVHTejYk7Gq0j9qs8v6fKlWUmIu24w1ZhjDD61Cc5GM522oYSnvmu87bn9DQwhBuIHYZnLkksdXPNDMtPb+1D7jZvyNKHgIO4qijAiWqNQMJSsdWqaiRXVs5hTmExzYou3v9PTNBQwMwJHIVDVWNtswDIrYjBrgNzoWdO3KqiKkrn6VkAjifBNvE8ii1Go33FI4RhMM/5CoXMBkXCnTSqTgsg6ZpukKfLHMZp06bm7t8oHLKWOSck1CpywlThhg1CnpWFrYn2e5u1MZB6jbFfNfEqgSbUNaeI5UXTq1L2PT5Ghbu98xsmkqem8t7jiSdNo6lKpuY4hvCbiPOmXOOhou2jHTlk4+VIdQrTcIjyor0XhCXqEwupXYC3eE/u8bQyl3ZXVQUAGQx1AMG7enJB9ves9azZJ3AwCdzjPy9/atHJa7N7g1iqoa+s2nZSOs5pLVFYR9E2/OvbfUQdYwc4HfHvSq34gV25/rTK3vwaLQ1NOrYg/KaqU2XpLXiBGDUlFXLICKg0o1YHZv6f704bcxe5OJUIxnI61ZHFk/Ou1hU1YI25HYjofnXtvxSPWA2Ry37H3pepWpUgN5tedO4g2F4/ubPydKeb5gVQdtWlWYZZQGxgg89t6TcQ4kMaR9aePwPX+M4PbFUS+EUXnk/XapOt8WQU/KpN6mT0r0d25z9plHucVXJen3rTngSr0qZ4QteWbUoptzHf9ZS7TGvcHFM/C16A+huTb596cvYL1VT9KqHBogwZQVYHpy+x2pnTeILScMBNvqqdRChHM1UWlV1EZwPp9RQT3pkbGB6dttgBueXf/AEpDczTxg6HBUnOCOXsPb2rV+BuCI8fnzSAuT1AYDGBpVOpGRnbqK9jT8RSoLgfWSxpdoLXvfjvA77hHlEGQABhkEEHI/wC07HPerIJLZCC8gxnfKyHbpnStG+PeAOoRopBgggqRjBzqGlcekHLbcvvWOtLhlmiWYYXUASMkb7asYwcc8UlUr6Vm2lRv7lYQUN3J46XzPojcKtGiDxyq4YgAhwBqbZRg75J2x+lIo1Hsa0V9wFEj8wF21acMmTqzjck/i5dftWUm9LMA2cHHz3qF4rRVAGAHqIvWQcAWhXk78q8NkCedU294euf75Uxtpwa84RFSGU5i+SyFVHhqnmK0WjnkY/v/AHq79wDAYArG4gwyh/8A5MzC+FlbcflXv/xEZ/FT+aF42yN8dKYWlyJDgkZrprMOIVGcnaWIMzSeDRjZ23+WKtt/BCjGokjr/YrWeWAMdqLgT2rhrv3ji0yeTMfeeCkZCI9nAJXnuRyB+dYUoRkfevtf7sB9OVfKfE8Gi8mA5FtQ/wC8Bv6mmqFQumeRCBSmIpUUSHPWpG3GQMg7ZyKn5PStnOINnBi+/wCHBx79KzckeCR2rUztg4rP3cZ1mntOxttMpaRzaxMDrq6upyUZwrV8BY+Xnry+ldXVY8JNqp9Ihr//AFR/bwgrvXzm5jw7Dsx/WurqY8ZOE+f8RLwsne49P5nIlTKiurq87c3vLBkldhyY1JZCCDk5Fe11b8+r/uP1mbSxrstsTgc8fKgnbeurq+aq9Q3c3mkUDianwp4l0YikO34Sf/yf6Vsl4gDsQBXV1TNfTG3f1kHxKgtNw69eZ5dRD8JyMZzSOe5GcINX5Cva6gaOgtVWduhiFJRky6zgLH1YAP3q7iNoFj7YcfM5/wDVdXUMH/OUHGZkMTUHrAbeRSMbfWmFgPLbVGxXcHY43rq6vQ6XKWhawKZUwvjN60p1OdZOOZJ5DG3blSxbBXO64/PHyrq6kNSSKotF97Bb3zHLzOsKRa2KK2rGSQCOWBn3Jpb+7jmhGf76V1dSGurOxsTxMLUdhcniegHkwH9KnHEy774rq6pwY3nN2IbFdnlnbvTW3kI3zqWvK6uPzCUfehJGodKWXdqUOpdsV7XUIG4jFUAru6xpwniKvsdjTmJh9RXV1djWkqlhmXMua+Z/tBh03Ibo6j7rt+hWurqb0vvERuqMiZlJccqYRTAj3rq6nrRaqoteLuIc80lnYZrq6m6YEe0ou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data:image/jpeg;base64,/9j/4AAQSkZJRgABAQAAAQABAAD/2wCEAAkGBhQSERUUExQWFRUVGBgWFRUUGBQXFxQVFBQVFRQUFxUXHCYeFxkjGRQVHy8gIycpLCwsFR4xNTAqNSYrLCkBCQoKDgwOGg8PGi8lHyIsLDQvLCwsLC8qLCwqLCwsLCwvLywsLCwqLCksKSwsLDQsLCwsLCwsLCwsLCwsKSwsLP/AABEIAKgBLAMBIgACEQEDEQH/xAAbAAACAgMBAAAAAAAAAAAAAAAEBQMGAAIHAf/EAD4QAAEDAwMBBgMGBQMEAgMAAAECAxEABCEFEjFBBhMiUWFxgZGhIzJCwdHwBxRSseEzYoIVkrLxU6IWJHL/xAAbAQACAwEBAQAAAAAAAAAAAAADBAECBQAGB//EADERAAIBAwMCBAUEAwEBAQAAAAECAAMRIQQSMUFRE2Fx8AUigZGhMrHB0RTh8SNSJP/aAAwDAQACEQMRAD8A46m3njNSCyUOQaBbdKeCRU7mpukQVqjyGP7UIo3QxYo98EWhzduPOjGbf1rOzxS99mo/afh81D9RTVzRHE8CR9aRrMUNmmbWrbX2MbGDIt1dDRLSlgVomU4Mj0OKIRcx5e3+aXNjzEnJPS8nYvI5FGNPNq9DQCXEn0qZNoOQaXKiKMF64hrtiCJSaiCyk815a3qmTIg+hE1Ap+cnqflVxTuLiVK3EJVcede7p4ra00d50ShtRHnED5mgGgpSlgJWC3JXKFpCQOSSRFWOjqtnYfsZwpXFxDH2Zj2oZ23wamadKkjrRAamqO1nt6Qe4piISz0rdlHSinmM1opqrK0c8S4gjje0zRJRuTNbusSKiaVtxRge87duFxyJCoQambzWz7dQtKg0wPmEtfcJItNeoPnXqjXihipVyplJDc2AVkc0rV3jasgx5inaTWxAODRldWhUrFcHIkenakkxmnjFzPBqtPaUJlODRtjqYR4XMetcVsbXi9eirjdT+0tLV8tIxmizqQgSPelmn3aFCQQaF1G4mYNSUxFBuAteMbx1KjIoLrQVjeTic0akVk1MtaCdSrG8y4GKXOUyeOKBeFVrrm8vRMhitVitlV4RS8ZEhbBqRIzXrYrdAzUkySZjqTFUfVcOqro7jO5GB8q5vqmXV+9a2lQKLzQ+Fm7GCFE1psrdtVbKp69pvXtNWEmRGD0Iq8aPrzyAO8T3qfPhQ+PX41ULFPiFdI7M2YUPMdQaMtNXB3TO1lmIUi8xvU7Z0wpWyejgj/7cVtcaDbqyl1sDz3o/Wnt/2MbdRKR/iqLqvZdbJmJFZ1bQonzJf6H/ALEDRCHJtPLm2S2val5tfsfz4rwXRSYIgjmlCmaaosHHGwQhR2jxOLlLaUD8a3TgAfE44oS0fEwgzLNTGM3haXSvjP7+lG6rfJ05pDi2u8ec3d0F/wCmgoiVLHKjJED9mr9qtUs3FJDPfKSgbYGxtBPVYlKlqJPVWeBgUYzqIvLNNm1AcQoqSLglwlO2Yad2gIIzhQGODWrpdFTpE9W6dvoPfpCpo9m13GOo7ev/ACAWn8Q7xNyh5by1hJy2SQ2Un7yA2ISAR5DHNX/+LVypVg2trcEOLSXI/oKNyAqOm76iudO9kXbdBduU7G0xG1SFFaicJEExIByeIotf8QFl5bvdjxt90pJUSkj8J2kQI8gADT6/KpFQ2vHXAdlaiAQPS3pEmk624wrwmUzlByD7eRroKNRUH+67pZn7jiRuSfCFbTH3VDgg8VVrPtK00wSltv8AmPwL7lsFMkZPSRnI9MVLZ9o7pba98IQ6YNxtDZB89yYCzEjifWln0OmrYfJ7jp5H3iLamj4xL7AOlycnzHe35j69eSlR3kIV/SvwKH/FUGvG1BQwQfYg1RkaC8tzalO6eHB9wj+recfnVg7N2I/l3tqwbkTDaphIHXPUmc8cUmnwfc1luOefL7Rato6dNLh78fnv2EdpPSg7hOarbPaZ5CyHUhUYII2KBHtgH3FO1XxDAeWBtVEbQqQlUiT5ZBHXpQDoKhBK5t9/f1g20lSkRfr+YW2qRQ7vNQM6hkQkkKnbHCo5gmJPpzWwvEqURkKGClWCD5VJoVEW5EjwmU8QltVTETS8OwaKbeqrC4lHQ8zdYqMrzU81A4mgFCOJVZil0v1ASk0duqC5bxUBjfMPSO1oj03VFNricVcGVd4iR8qpV/bQdwp52e1LgTTLGw3CNa2iHTxU5k4dLa5+dPbW+CxSLUfvn1omxbgSKTNPc2JnVkV0DHmWBxMignxWWd/ulJ5HnW7tRXXGJnqpQ2MH24rRVEQIrRSaQK2hg0hQmthzWyBWyBmqGSTDNO1jud8p3Aj5Vzi5VucWrzUT9a6KvSVLZWtOAAZ9aptpaDbkcma1tOxSnmbOlqNTpAtx0lZQuKmBrW1sluGEJKj6D9xVy7MfwzdfUe+WlhIHXxKJ8gAY+M1psOs16lRFwTmA9ndODxj8XSuidnLMtwFCD0PnW3Zn+HCGlTK1q6SQlPyHPzq+6n2dSlhIjx9fjUrXUIbZmWVLsXEgsCI6Z5HnW2qaOhaScR5GMVVX9HKT1EH1rz+VJ5UY9zSTfEVHKmDOqJG1k/P+orV2LCnyEFPCiCcpBjw7gORMYoi+/hs+vTlsB8uvrcS6SsqDZ2ggNJ/pEEHgCQMCnNg33Z3ASY4HJ/zXmsdpytdoLW4QjcsrcKykJLSANwVuzPMDGR6Vp/D2WtSLIM3zA0W2HM5KP4U6iTH8vHqpbQH/AJU+7K/w8ct3kvPL3KRvKGmApZUpAghTkBAGYic8V097tbbB7u9+5ZTuCcwQJiOgOP7UK92nYVu2qQS2lS3EdUBPoBBVPQHFP06ABBtD1dazAr7tOS6jqalrX3umkCfFuD6SCOCopAAV6xVfuezqmyO9PchYKmw5ypM4xg+kkAV1TtHrdi6EG5bU6lEKQNyxuKh/8aSAeBkmPXpW2p9u7NKbct2ZWlQI+0LKAkpgFLWTwcdBXVKebPk++0PQqnb/AOQsPX9r3nJT2fVuKStCVCPCslJIUJBGIgiDz1ra1Q7bvpQTHiSDMqbIJHI4UINXftE6zetuKUna5uJaMoCmhBPdLUgkLRIgTBz6ZH7LaG6hlZfIAO0MguZCjuG0EA7ZMf3iuXTEMNo+v8Tn1dkO63ax/jv9ot7Q273e/YpLjR+6CAQ051CeCmInOPel99a3yPEVrPAJQqegxjnjpIxTPVeyv8wkuMvh10YLRUFlSkiVIbUkAbhnwwARx5Ul0G6uGLhLaULJUoAsEKBVP+08KzIP5VNVv/SzXAPUGdRH/kNm0kDIIz9/5tmQ22vrCyp5KX5ASe+AUQBxCiJBHxHmKZi4ddd7y3WFoOAyspGxP/xlBgR6p/Wjrnse8m6Je2usqJBeWsJCeYKpUkhQjIoNnRDhVo6yX0k7mkOTvT02Bz7/AKpk1VQ6/qJtf0P07yzNSbKAXt6r9e3HlFpvHWVkMuAoKiQlJSsAk8bSDkcSBmK2c1ZSlS9bpWr+qHELPqSk5j2o5vRGoK7pK7bO0idvj5wgpJ2+3HrW2ra9sHdIJW3CYcQ8qcCOQkEZ5Cq7bYEs1h0HP4PEncGYBEuep4/I5g7+utOQlbbjMAAFtQMDzhQBM+9NLNlvuy4hx15MwdqUS3/uUJkiq7da0p3YCpXhAB7w94CRwcpkesU2dbb/AJdQUGmirbuU13i88oUeYSQYj1+FSipUJJsbDqLe/rBVqO1VWxFzxz/v7fWNHmlIydqkxIUkk4An7sTx5TULd0FcEGRPw86rltojphTS0qE/eQogg+ogKB+FM9bucJBy6iJUMHyJjqkkUpU0aMpcDb9bgwJ06hgoa5+1vUe/SGlealcWCKTMahuwcEfUeYqdN5WMykSrUGBm77QODWmiaZ9sTPhAmsLk0wtGylMzzXIxGJLuyoVB5knc71GitPMGKhtDWzbkLrlxmIPcgrGi9OB8QxSy5vChe08dDT61WCmgdQsUuY+tXdN4tAIyg/PxBUvYrffNAOL7pQQrrwaIC6zKlIobGENO2YSzW6TQzbsVuhyg7bmCKmbalqy0sltJgHBpG2IAo3UVyKXk0+Bi00aRZqYB6ToWhaChpACUADyj61aNMskAgmOfSoGkCimYBx/al1rXa75l6dIKb8yy2C0JjAPsPzqR894rqfTgUkZ1AjEmB0FNLO/RHiB858/StOnqEcWmirAi0HutNPQQPaaS3OmKT/6q6t3STEA54gD9a2etSrjHv/g1Z9Mr8TnoBxec/SwpJk/2qqdsOyLTkvAKBncrbOCTJciCInKhEdfOusXemYjcR7JV+tJ7myHVSj7J/U1WgG0r7gLjqO8UakyfpM4Z/wBDfbJLTyTMkHgpk/hEeD4GKg1bUX7cAAJC3EeN9MErM5AP4ek+c10XWOzISSpjcD1bUAEnn7vlzx9RxVfvGQv7NxET95K5zzEK5HOK9TRalqUPgtY9iePfeK/5BVx4oBHXHv8Aqc5ullSQVEkkbpM5JJBknrj6VvdaqVMNM920nuiolaEQ44VmftFz4oEADAA+dW5/s62UbMlIkpykrQeoBxuTxgmaQvdmVHCVJIBjIKTgTnH50pV0dVDxebFHWUnHMSW1wUKBB/zRNrrDrSyppakScgcH3ScGjNP0ckk7FHaQQFDalUHxAncIEDmiHbRpTQLiQySrBQJgGYJHJSfyxzmE09XZe9uvsy71aZNiL/n8dYw03XGgwe4bCbnG5OfGRIUtKgceEqO0RHSaunZTtJ/NIUlx7a4ptSClBSTbpQgjvUk+I4g4J4qjaR2XLbm9akObYPdoUdykqEbjwQIM4zW9r2VKHQ8zcIS02oEuKJSpvI8JBEFUGM8+XNN2r7BuXy/3M1xpyx2tnm/P09OLfjtCu3HZp5LNu6h9d41sjvACdskqBgEnaR1M/dgngVRwgzHXy6z7V0PtT2lVZNN2totaQU7w8FyoNrJ2oQtMY5kj1A60X2V7YFuz7y6e2qCyhpSgVOrQAklUASraZAWfMielJPTVqlrx2nWdaO4Lft0P2my+yy3bNlq42/zLqCoOFaN7YT4mEuoJ3rlJUmQCRIHSkHZ/sTdt3QLrXdtokurcju1NgeOOi/DJj4mKX3PZ511t27Fw28lJKlL3Od4Tz4gpMhXHJ+NGdl+3ptmnGn0KuGlggJKwNoUCFjIJgg+nHvU7l3Ati3BkbX2MKZBvyLcX56xXqGoWynlbLYd3u8JStaVKE8xlIkdAMTV0v9BWu37puWiAlML2/dUP9MqyVeRjrQGjaXpyX2blFwstlwJSy43uU06RKA6oGCkHIIGdvvVK1S2W284hwHelagqR1kyfjz8autU0lLEA7u2MfSUeiKzBVYjb3uc/Xt/Me2/ZC+QtbTaUkkDekONEKTyCUlU/SR8ai1/S1WxSFpUUkYUSSUKI8SN3UDke9W3s04g27RWE/wA8pl5NsTu7xSUpV3P+0nCkgq6AATVHa7TXCXCVrU5OFodlSVAHKSlXHw4qHFNU2m+fracjVqjk4+XnkX6c57fxICiR/Y/5rwPmf7VZO0NhbplTUIkJUpsH7kgZCTxz/gVXAiTB6/dPkfKs6tSNFtjZhKNVaq7rY84XaPyc03Tegiq2obT9aKadIFJsnaDrUA2ZYbZ8TWlw/C6V29zmpn3JqCuIl4Fmlks7zFSl/NV+zu4ij1v8GijiI1NPZp7qtl3gkcjIoO0u+hwRT3T2e8x6SKUa5p5grSPEnn1qKtHxB5y9Jr2pt9JMhVbA0q07UgoR1o5TmKy/DIaxlnpFWsYJeP5qHmpEWKlq9KcNaWAOKI9hCtVSkAJ0Bb8D/NajUiP/AHXMb3+JJWo7WiE9E7sj4xmtNP7dp3HvUqSOhSd0e4NVbQVLYIl2oakZC/kTq7ep9YNGt6sMeGue2/ba2kAOjPVQI/KrZZ3KVJCgcHIIMg/GlXpVqXIlVqVF/UCPUS0Mdpij8Ioxvtgf6Pqf0qrtyaLaZIORRqeprnrGlrv0MsI7RKVju/nP6VM2SvlsH5/pQNqAImfpRv8A1gIEDMVpI+Lu37RkEnLGSq0tCx4mwPUq4pPr+g2amyF7ZjBCvGD/ALTn64rLrWFrOAI8zx8qF2oP3yk+wP51U6tUN057wTFWwAPUzm+p6cWyoJVIAISogGByJ8j78+YpU/arcZ7srCXSJ3plEqBlJgRMjmOK6Tqq2kpMNz5mIPzqt6nZtqA2t7PODI/7SCPlFaum+OpbbqPuP6/r7TIa9I5IxniVS5Stq1USQtxDcEmSJ3Abh5wk8nyqt6LeuO3KEElSVE7kK8SdsEq8JxAAn4VcblpTSsqIRiFJOcnKTuJ/fXpS4WzTRdeQPG5uiSClG/oAkTkmOeDFbmNSUq0m+UfxGqFZQjAi5bg+v7WgobafedQttSC1B7xJKSEN+EkiCAIIIxwOaO7S6Yu7ZbUwQoAFRAUNqyYB2lUSpO3IxzQqu0HcrDa07iAkOGYA3D8KOFYPB+lMt5aLwaWnYjahKEupaS2FyVuKSR4Fz/f0irOEcMt798WPf8SGNRGVxi3FzcHofS9xFJsW7WxQbxrvlLcUGEodju0gJ70lxEjKtsIz1OM1PrmlpvhbG0KQQxHcq3BSG0OLAO4yFQSQcyTmMwHDzLUrQltC0O+OChTh78BQ71Z+6lMHgAE7jStdu/tXbPrdU2vapDiRtDakg+Hu+e7yPDAiJgUkdKw+W2PfWMpqw3zA2Pn59h5etzJez6G7dFxbFBdUUpNyFJUErZGT/L8KCk75G4Z2yI4qr/8A4u65K7VKn2txCVJA3gD+tuZQYI9PI1a9LLw095thby3goAlvcSG9wVCFASQAMokGVkjru2DyxZqbfXvSpSmg9bJCikwlW57KVAjbkEbiJ3ZAobUlNgRaw9iGFZ1JIN7kD/dvf1mnZHSl2TTrtypLSVFsBKwlZMKJ3dYMEiOck4iaM1ewffuELbbtnmIT41hs+GcyqdxHMR+tRWnZgIsnmXCm5dSVOIaaXlo7CEGML8RIJA8xiTQ6tHcutOaRsFu4hwoQhUoDwCSclZ3biVKiZEg8Tg6/KmwDpfz9Ik43VTV3C97XtixGCBe98STtVqi2u5uO5ZWQtaW3AlYCEIgtIgFOcq+WKUWrdtdKcuVJUhTf2jrKYKFnmUmMbiDI9acMWnd2bbN24whSllALhK5Q2uCg7cJIJV4wcSBPkQzpbTW9pG1vckK2oUXHCHPAJBBMCSQYiDMDklWnve5tbseQZQ1RTTaL7rn5hwRf3xx5StuBp103RV4F+EoIMhZARtMTiM/EUqdt/FLfAIBSTn1PtOPhW9we4bPdElDqiAVpAI7uMxMSZ59KDRcSQk85kjqFcz6zSNfY3yMM9fU+fnNWlTIF1OOB6Dy8uJPqDXhChyPqK1YeCh7VFbqgkTI/Sh1eBZj9isorY7YdUxt+0PZ+9TBdK2HczTBDs1EWqqbyRsxRSLgFMVCEA1A4naQBV9thFiA/rLl2XUDGc1YLnSEOJVkA1z7StQ2HmrTaanukTyPrV7YFolUATDCc91FksXBA4nFWCzQSkE17rVkFKSrqDRbAEUnqAAZetqN9NT16yW1RTCgQutjcVkuxMzHUsbzm+ytS3RobqUM4ra3z1/i2izu6a6Trr9ufs1kD+k5SfhXgsqIa0uetSGvB1KyEWbiW7SP4pAf67J45bP5H9ad2n8SWFjZu25kFYI+G4VzN6yg1CWYoL0qZwRFfCpsPlNp3fTda3CQdyfNJChRyr8npiOvWuAW77rJCm1rRPVJIp0z/ABEvUAJ7wLA/rQk/WJoDaYWsrSq0XAtuvOsOvGcCo1PFPx/ea59a/wAQrlwTtaBH+0/rSu77SXalbu+UD5JgD5AUmdJZrFoEo17Tqym9wk/KDQN1bwCfwjJkgAesniudO9vb4t7O+geYSgKx/uiaS3+rXDwh11xY8lKMfLijjSL/APUsdJv5M6SgtuSJEekKSr5Ypbe9k9+WlrQeoBJSf+JmPhj0qo6Jrjltj7zc5Senqk9DXRNC1lD/ANxQJPI4I9xRAatA7qJP0iZotQaw47/30lVv9OfQr/THSHYCwkT6jnnFT6RcASXkha55JlKvJUdPlXQe5xmll72bad6bFf1Jx8xwa19L8fs9tSPqP6lnQsu3/sR3bijsKFbAkyoBKTvERtnoOePOl17qJ6nIx6/Wml32SuGwVIIcHlME/wDE4n41X3rmVFC8KTyk8j3HSvV6bW6euL0mv784BNPsORx94uuvFPrz9fnR519/Yyhp0NONEjcsgB+Snb3i1dRAEKxHXFQP2fUfsUEtpfeJyAgDxDEmPrnHtU6ikHHGfKaSMpHp3lyct5QpwqbSp7u0hYQ2otbgQ60omFPN7kLREkgczQWtt296ptzvvAHNjZRytwxDJ3JEeBKIUeJjIiFNpqTjRSoQoJyErAUAQQrwz93InFWax1APN/YDu1gFWEgoD0pB3gKBK1JMpUcyCZFJ1KJXB4i53IQ35Fu3v/sXduNHN39qFIaS0e7CnnNoUFKUSlQP+m4FbsZlPltyH3aVNIdZWp1yzbDS9ohLmZI3HKkRuAjkJppq1qztUjuk7VvFakLKmt6kklx5O4krCUyPCYMmBQespbU24hxey3R3atjTJQQdoCSlf3VkiMEYnpFB2bSW9+/vJFS6qmbA9umAcc5v5evSJtWuEvNNF1KkuPeFIEnZsJSFQeit2RzSB7SXEK8Q4zuGQQOoPXiridRSrCCVlDaXA3Cg4SopwVKMRBT6gedI7627tAGVJO8lRMkKUcDHPHI8jVK1Fanzk3t19+d/SNaasU+QC3kf4+lvWIGzCq9u+f3514uJqNxc1isPmmsBm83YVRjLtBNipUqoZlHW8aNXWa8uX80vDlbLdqLm0X8EXvDEXEU50PVYWJ4mqwpdTWlxBqCSMiUq6cOs6br2lJCA4DhQmkTbtDM6wpaNpJMDFQsvUHUkMARMhqWTi0YOPVug4odhM80e2wIrO8InJi72XEpKWcVslJooIUn096w4PrWoVNrzcL3mqTRaHDHFQJPnRKXvDFBD25gHz0mqs80M7Uqga0ioL7py4kTqiUgHgUMtNHC2UeAagdaI5FW3QyMOBNLF/YvPB5p6pgEe9V5Qo7TdU2+FWR0PlQ6yFluORKV6Zb5l5hDtlFRmzpuG5E+daFmKS8UjBiQrmJ1W1etsKQQpCilQ4UkkEfEU5Rp5UCQOK0DQ4onjES41PaONB7XOpELIWRyFCSfjTfUO3ocA+w2qGJSrBHtHNU7uIMjkUUy3vz16ipaqXHfytAtVsCBwZa7Tti1ELKk/An+1bXeu2Dpy8EmPvFC/FAnaRGRNU51uhLi0nNX02p8JgyCx8pKlWXa+Y9YbaeUrZAgxIPhVn7wTEjE4gdOaEcsUhR3GIMEniPOIpIwhaVgoJSZwRVlbZKm33jJCEhCcYLjqo59Ebz7xxivc/DtadTTLMOMepMr4JV7KcftFDwTJAPhHX6UFoeo91dpTgoX4VJMkQQcwK8vl7UKz0obsgEquCVchJKSRIB5JPvx/yo+sq2ZUHJjq0wKLseLS53iy2hTaSltZBbQZMA7Vd0ErX4hkA5xPHMlRptw8lCUvqSpYK1qK1BaktRshQCpVndxJgkUzSEh1akNhKXCJUlSPGVn7wVIUCgyMSSYIiKVnUIa3NqLhTCdvKVELBWoECSsYMkwZJ5mgHB3X4iKZBUC9yM9c/t9f7kp3FrxKClED7UNgAnlKoOfAraM/IZquaneeAEO94YCSTMGCZIHQ/lFTXl6gFS0qUS4gCSSCnbASIA4JTkikD9wpZ8Rk0rXq7Riaml05vuP7e/49JGVSc1vsio0pzRDoxWI3M0yekjNeg1qK9qJ09mvZqOa9mutItNia9QrNRlVeJVXWk2lk0FYKs1KtXjUB50r0x7aZo/T5JKj1NBe3h285k1U2szRxaY5qddxnmKD31skk9KSC7pmMlzcyqadrCmzCvGg8pVn4imrTQWNzeR9RVZomyv1NKlJ9x0NaTpu4no69EuLrzLGw6EyFJCp4npUMVjertu8jav6E1Ihrz4pGoGXDTMIK/qFjNkMmYij7exAEkTQwuAnisTfK4BgUG5JxxAPvbiEuroB8zWF01Eo1CqeTL002wVbAmtAwKKNabKYDmNhzDbC9KBtPFPGRvAjr1qtJFWLSmChGTk/T096TrgfqMzNWoA3DmOm1BtO1OT9PnS27t0nKjB9MUQLgj7uPWh3VDzk0iNxO4zPUm8VvFSTwVD61szdCZBg+Rop2fKgbi2mmkP3jqlWFjCHXtypOK83UrUkp4JrP51XlR9m7I5hfAx8sbstSeM8COpOKbdoHEtstW6VKIR9o7nBcUICY4wCR5zieaAYYJT5YkziIyaHvVzkz5xk/U89PlX0TQ6TwKCK3IyfU/wBQdN8kRBqpkQOp+k/5pdbBTKwpJ46efvRxRvd9EiT/AP0a9dt6wPiWq/8A0fKeJrq4VdhhB7R4QTIjB4IUeiieSffzqJ3Ve8gAFUGRgmCOo8qANv4gDxNWezYxgdK0/hxfUqSxgKvhUQCBFP8A0xTqZcUhsJSSJCt644BIB8RnkwMdKDXbBAMD9asLqQVeL159BI+sUhfya0noJTvYZlqNZn54itaMitnU4rdaAlQI4Bn6zRFy0FZT1ry2opVDWsF+0fL2Ii5Nemi27HzPyqQMJH4fmaMvw6u3ItJNURYawmmBSP6R8q3SOkD5CjD4ZU7iT4vlFdeimhYCuaEfsinPSg19FUojdyJK1VOIRYindtgRSmxR1ptbkdaxnG42mdqTcw1DU4pqzaJSACRNRWDcjwiT59AKP/k45EnqaUeoL2WYdZzxOUNtEmAKc22gpIG4ms0VAAmM03meKZr1mBss9BqdQwO1cQMaa2jgSfOthk5MCpnG60KPOltxPOYpvLcm81ZYKyAkEk9BRD2muJ5QR8Pzq59hdJHcqdIlSyUp9EJOT8VT/wBtWU6eFDIwPTrQatYIQvWVJe+JyNhkZ3z6R51CWD5H5Gusq0xM4SKFf0sEmcewqv8AlC3EGajrm35nMP5ZX9J+RqVuwUfwmugXVm0gTg+lCKs5+6IHyrv8jtAvq2BtaVq1s9mYk+Z/SjhPJz703GmkeVem1gdPPH9qEahbmKvUZskRSGlGtxbmOB8KNcAAoZdwAP351ZRcwQYngSNNqpUwlRjmAT/ao39PWkSQoU+0LUloHgb3xuJwoZMbcjEDxTI8s0u1/XrhLgK+6Sk4CUtjwkiR4irxe4PngV6TS/C6VRAxJz2t/MbSncYIv2iN63P9JqWx01O5Jc4ngR8J+Ne2+tpcdSlcGSBtRgmSPCIByZPzpzr+mFIK2mzEGEAqKkgTEhQySBMAmtjTfC9JRbcSWP4H2/5LtvA2nF5q/ZqHGQeoyJn09f7Ul1lUJJOABW9h2kZSn/U6cZB9opT2gulvhKW0mDkwOPKTxPpWlqtbTp0ydwvO09CoKoDiw7nEUWd/A9zJ96NTehVBtdn3esD41KNDc859q8Q70ySbzZqeCTfdN1KE05067Ck7Ve3uIpKdKdHrUjNq8nISfhWj8O1n+O9xlTyICqiOtgwlhYCe8SVmE5k7SuPCY8M5zFVt1rNObO6VjcgggzkYMdDNe6v9o6pYQEBXi2pASkTyEgcCa9cXWrZkNwYvRbwzYytv2yjzHpHl6+tG7BHH7ipC1FeBJx5mfpVUp7CSI2am4SFPURxx5EeYrO7FE9xFRvMggg8EQfnz9KIQbSA4JkKm09DWq1AV44pKUxOAIzzS+4vdwgCM85k+nlSVbUJSHzc9odELRvZ+L28v81l4jBA/ftRul3y/5QN42lW+IE7gkoGecAnHqfOo7tmBTFvEpXPUfvFi1qlovbbKEyQQK8tbouLA6UPe6itwBJOE4A/WvNKe2OAmvD1EsDGjTOwswzOp6MwO6ECPzqV+5SkxE1X09rG20eJXskZNVi+7YurWSmEp6CJpCnpnY3MxaelrVf0i3mZFZ4SBTy2b8NV2wckgU/Lu1NGqLbMd1Sm9pvcLAxQzru6JjAjH51A4/OTXunoLryGx+JQHwJyflNAVDKJSsLzrnZa1KLVoeaB81eI/+VN1t9K0tEgIA+AHpXrn161l1W3OTGEFkF4K61nFKNS1WBtSJJ8q01bWCPAig7a1UlQJzPJNCvMutXudqSW3tCo7lc/GjnCkJHGK2X4RP79qCffCcmCegH+MVO6VsKYkbtyJ6gfLrQF1dDoPzrS5uSo+fkK8LISNys+Q/QUVcDMSZtxzAiSrkxUQQB90yfb9aPSzu6QOY/U14WjEoTj+rgf5qRUMuH6CMezuohtae9CtsKB2ECeqcER6H4Ui7WqXePBRTtbRISgwMY9Imi2yRzn1PA9hUlx4hPM1v09fUq0dvUCEXUslgAIHoCEsOpWEIJSZjnPnMc1bNb7WQIbSVSnIVthJPRJTBHTzx9Km6juh3iyEIH4iR8gOSfQVG5q7ShKXEmfVM/Lmac0bME5tCipV5AuDFyNJhSlq27lZOOp5om3aKlbRgQTj0/cUNcXpmPyo3Q53nP4Tz6lNKaxt59ISoX2Fmkbtttyr51uy4OBB/vTrVLWIGPuikqrFJk8HpFZlGkKq5x+0AHBw0KatQTmmDVmE84+FJ2tSLeFDdHXr7HzrLvWvCVklR/pAO7HpVv8AFrq1l+4keEzecZ6ldttJK1EAATj981znVNdW84VSUp/CmeB6+taavrK3leLCRwny9T5ml1atJCi2JzN7RaEURuf9R/Ec2mobTKpzke/B9q1cvYKQmSBJJ5kn+9Lm1yIrYGtIfEayqF7dY0aK3vDzq+ODNDO3qlcYqGvKq/xGu4teStNBwJG6k9c1HU81iWZPE+gpTczHOTDg2GZctJs/sGzH4Qfnmo9RI2T06/rUtvqW1pCYiEgfSl+qX47s4+9x/mvaB1WiPITzqK7VbkdZWVrzz+5rXdXhNeV4w5M9Haek15NM7ns86lpp0bXEOjw92SopI5SoRgj8qXLbKTBBB8jVbjidccQm3XChTe5vMAV7WUvUAJEUqoCwvAXbqa6D/Djsyof/ALLieZDYI6HlXxGPYnzrKyltU3h0/lgawsAo6zpAZiD1pJrd7s8IMqOKysrBeJaxiiYgml6UTK1c9ZphcMgiOAK8rKrbEElNVWwiq9chO0D4f+6U7VE+f79aysqyYBMy3N2PlJC2G4HKj+tSspSPEvJ6D9K8rKlSTzKHDTZNoSdyhg5CPP3o1OnqVlRASOnQfDqaysotOzcxtKSk5lL7W9rktLU1biVDC3FQYPVKRxPn5cVS16q6Tu71cnqFKH9jWVlelpUlprZRPT0NPTprgSB64UsypRUfNRJP1qOayso0ZEMt9VcR+Ikf0qyPrx8Ks3Z/WA66kJTtVB3CcERkgn+1ZWVRkDC0R1tFDSZrZAMtF1eAjpgRz5UqNzWVlVo01Vdonm6aC14KpzNCPrk81lZU1D2j1MZmzempWJUAT6ifrQ1xobfQD4K/KaysqtSqVUSUquGNjAXtB6oV/wB36ihl6W4OgPsaysotK1TmNrqqnXMP0vQAsS64Gx5SJ9z5UOuyZ57xQExlBFZWVopTphf0jHr/AHC02d2y3PpI1NsJ/GpXsIoyz1BoEBKT64HSsrKvp9RtqAKoH0jNSgCuSTLJpukouV7G1pzxwCfnxSrtv2TVabftUrBMFPCknof9w9ayspnV1i9M+kzKW6nVAB6xBa6QVZMinFnoyE/hn3zWVlePq1WJteWr6hzcXhzzm0QOmKQ3ZlUlM+sVlZUURYztPj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6" name="Picture 10" descr="http://xn--80aqafcrtq.cc/img/6/2/0/62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712412" cy="2088232"/>
          </a:xfrm>
          <a:prstGeom prst="rect">
            <a:avLst/>
          </a:prstGeom>
          <a:noFill/>
        </p:spPr>
      </p:pic>
      <p:sp>
        <p:nvSpPr>
          <p:cNvPr id="34828" name="AutoShape 12" descr="data:image/jpeg;base64,/9j/4AAQSkZJRgABAQAAAQABAAD/2wCEAAkGBhMSERQUExQWFRUWGBcWGBcYFxcWFhoYFRgXGBYYHBgXHCYeFxwjGRQXHy8gIycpLCwsFx4xNTAqNSYrLCkBCQoKDgwOGg8PGiwlHyQpKSkqLCwsKSksLCwsLCwsLC8pLCwsLCksLCwsLCwsKSwsLCwsLCwsKSksLCwsLCwsKf/AABEIAMIBAwMBIgACEQEDEQH/xAAcAAACAgMBAQAAAAAAAAAAAAADBAIFAAEGBwj/xAA8EAABAwIEAwYEBAYCAQUAAAABAAIRAyEEEjFBBVFhBhMicYGRMqGx8AdCwdEUIzNScuEV8YIWQ2KSov/EABsBAAIDAQEBAAAAAAAAAAAAAAECAAMEBQYH/8QALREAAgIBBAECBAcAAwAAAAAAAAECEQMEEiExQQVREzJxgRQiYZGhsdEVJEL/2gAMAwEAAhEDEQA/APJG00VtKNVpgKM1vNVlpGy2KgKsKfDQRMrTsKxrOqAbK9zOUqbaTjoFZ0a7WiwlFfiBEgQoBFMGnSFMUSmKs6whvqzZQYgKXql6qdp0T5IVSgdtULI0Kta8XCwufun2ZiIi4RBQJ2TWJQjUjKOaXTNWn4o0UTSQssS44BNpkmys8Jw+CC5LYeyZpPcbAqMVKyxttCFVqiRKnhcCXamFHEYRumcWUsO0Xq1wTARaNCT5JmhgKQg5xK6Ts52PbWcXZjk58+gVGfUQwQeTI6Q0IOUqijm/4f1UKtMAGSvV2dh8MGxlJ65jKpcZ+G9JzjlqOa07WJ91xoev6ST5tfY1fhp+KPJnNuVEVYXrNP8ADDCDXvHHnmj6BRxH4UYYg5c7TzzT8iE3/PaS6d/sT8LOKvg8mdzT2EqDKUfjnZt+Frd08yNWuG4/dAZhcjSYJK7ePJDJFTi+H0ZGmuxLEOkwhNcdEQxBJ1UWK0WrI1WibLZZCIXRZaqNtKgGqIgrRUQVkyoAJKxQWKEGXFRptMypuYjU4ASlhNmJGkwsrOGWVX4t0OUc82lGhWxpnERYQnmO8JVQcPCaw2HLiBNlGBMk5xNtVKkCFe8P4UANULiPDQwiDqlG4EsOSTESitoZiZEIdOk5lzumc7RHiN0CNkaTINlLMToFtuIbOqBUqkGygKB18Pz1SwpQbiyYrYwHZS/ihAUIm0NYTA0zcuhMHhdMGWuuqbF4hsW1STca4HVGg35OvdwF8TmVBiQ1riDcpR3aCsbZjClhcG6qZJ12QdR5ZE23wjGXIDZJOwuvbuyuGNHDU2uEENEjqdVznY7sU2kBVqDxbDl/tdnS5rxXrWvhqGsWPpef1OvpsLhFuXbCmoUEuPmturC50CyhVzaCy88lSujShilSKliqrWMJcYi5PQKTKoAuuO7f8fdRaxrNXEzaRlgyPmE2mwS1GVQXkpk65ZyvanjlDEPD2n4C5txB22Vfh+KUWg7nlCU7R4VlNmHpiJLM7ieZiJPQWSOF4eCM19JbFxPXkF9F0mGEcSUbrxZzJybkQx7ab3eEZUmzCgbpvEU3N1FueqVqYix5ldBKlRTxZGmSDIE/RZXqFxkwOgWNcY1AUqeHBEl0ydBqiAC+nCxrY1RK1PKYFxzU6VLMf3RBSBgnksWnAgxK2iIMucJ8OiG+qXOACJRpE25qxwmBDb7pG6LkrEhwAuGYm6ylwYG0roqUZfkl69AC4KW2Ptj1RQ8U4aaUeKZR8DAaAdeaexYzMk3hV7TIkJrsqcaLvC1y7wzAC3iaZdpeEng8ewN8WvJCxvFZsyyIhPESLEiyizCvefC3ySNag+JcDB0PkrvhGODGtIMuGyUayLOy+IcJDdNUM8Nq03Q9swrijx+oJv8AEdEjxTjDmkuIujSFtgq/chl2mVQDFAGwstYnFuqGShNZdQZEqji4/opYigMvXdXnAeymIxN6dMhp/O7wt9zr6Lt+GfhTSaJrvL3f2t8LR66n5Lm6n1TTabiUufZcsvhp5zPL+FcJqV3ZKTC4/IdSdl6f2U7CDDw+qc9TYD4W+XM9V1/DuCUqDctJjWDoI9+acZTE2915XXetzzpwx8R/lnQxYYY+e2QZRhqBVaVYFsILqUrgRnzZfGZW0KGepB0G3Vb7Q9oaeEp2aalSCRTb8WVoJLjyaADJ2TTm5DK8S7X8WrHHVnZnNMuYIJHgiMttiNuq7npWjhrc9ZPlSKdTl2Ky2ofirXNbM9gyf2CxA6EruuG0aeJwwrvZ8cmHDQTYeVgvJ+zfZ6piKohvhBGY7CT92Xr3aDGtwmD2GRkAdYgD3XR9Vw4MWSGLTKpN+PYow5JuDlM8n7TVhWxz/FDWw2dra/NMYXFikTTa4VKZFxpEi/suWoVS5znE6mTfW6uXuzCAYgaQI5jRerx4/hwUfZGBOy3wxa4Oa4DLpOptuRyVPxHhjc0Ux+XMSNI3PldQwmJdBOwudb2vdWmKrscKXd0y0uBIB8IPM/4/qrSt9nNVMPldAk/fJM8PwbzdrZjWL6qVfDkQ518xMH1urjhdIMEh1zq3QmyjYVxyV/EKQZTb/e836AbQlaVSBEQZTOMa7vCXgw7Qo1bAnI0uIuJB/QhBkiLnhzjuPdbQe6csQGok3F5bK7wsvGZcw9qseE8TyWPog0MpF49sRKNVoS23sgUK4feU3WfAGW43QoLZUPw5uOarq1HuzZdAYP7rnMY8l5vIGiiC+QNStJJKLgKzA9jniwMkeSFSZmIEE9ArChgmugmByaNfMphHRccc43SqMApsud40VJgq5aS2NbeSPicKI8ILbc7nr0QsG8UmkkZiUREwmIxuUC9wqzFVy8y43+ShiMS5xnVMYTDZ3ARJJAhK2oq2NFbnSA0MO57g1oLnEwALklen9kfw3awCpiQHO1FP8o/y/uPTTzVl2O7IU8MA8jNVcLk/lB/K39SuvEAXXi/VPWpTbxYOF5flnSxYFDl9mUmAAACANOS28jdDNc6BbbSJ1Xl2vLNNeWRMuPIJulhwAp0MIma1EtgndRxnKLlFOl2ymeVXtQr3a1UaiPegOcqVbIrYtW0uqHiXZ7CPeKlRjHGzZNrk2FiATPNX+IFrLn+0nDqlSmKbP/cc1syBlJM5usRNr2XU0TfxElJqx5ddF5geF06bYa1rQNgAAPQLyb8XO0Wd7aDD4Rc9SLR6fei9A7Sca/g8PlzEuiC/WABdxPPlzJC8D4rjjWquedzYchsF6D0LRSlmeonyl1Zi1OSltRDDi0qywxsYfHTnOqr6YiOSPTfC9kzEixwV4YWF2Z18pgnpHUxdW2Jw5FRhec3hIyhtmtuIG1rBU9GoHaTeI0kX5q+47T7rK0TLQ0EzaHee0wUPBOpKxOtg+9DssxTFoFr7H72Stbhj2m0mwMG2vqrXh9UUy+4EyJaZOqUdiXipmGYtJyguGxsLJbGa8FdUqFwEyIPpYKwp1hUYGOgFtgYWnuIzyywN3NFo3VdhszyQ1LyxmkuEWbMUGiMrbW0BWI9CWtAytMDcmVtPwVcnNVHmIQ2iN081rY6lCr0Wga3QstoPh+K5NpVxhuNMcAJyrlcqNQpSUOCcstsfxCfC025pB5BsD7dFM4F1h0m17JluDLLx89QokCUvBDC4UtcQfDA+vkj1cTldYyBzUX4oCYFuqWIuYv1RoVuxmriS7Q9LaJGvW16SrKlQAcALqrIa58OMNm5UBQ259IUoF3HdXvYDhZdV752jPh6uP7D6hL08JSrDJQoudGr9APMr0Ds3wgUaTGDa56nU/NcL1TWLHhcF2/6N2nx3Lc/Bc0M4c02yQc3ObZQPmrCmJSjTLg0bq4pYeAvB5p0b5yUQFHDSrKhh2gS4x9Sls8KDnkpMWRRlulG/ZPr7mee6fmhyvjdQ0QD7pZzydSoNCkWqZc88j/M/t0vsugKEY9AXPWkV1OUrVqFvkkjz0Wpok5qGylTae8cJcNCb5bRblIWquOboLkqg7Q8dbTpkk2Ala9PjySlUfIs5KjgfxW7RGo8Um2aPEevL0XAUmTdN8Vx5xFd1Q6E26AaIbV9L0eD8PhjjOXJ75WbAWNMKQKxzFqslDLKrCLzm56KwxXHalWzsswxpNzIboehVI5qG6o6UUI17l87EOY9rgWmDJI1POP2ReI8UdXgNY6G3EkTHp6qiw+IcNrfNGoCpcNnnrCWl5Ht+BzEVyALGCOcmd/JCwby0yBISz+8cQNToLyiDA1WuymZbrG3nCjrwRW+y4GP6e4usVWcKd3/VaS0HgWMqDiZU6PwkyLR53RRQBEjfROJdkKYm6YYwtvHryWqeFg8/JWVMNa0ZhytNyCNLbJPJZ0hfDVC0OgiOupWnYp0QDuSthjQZJtyH7obYdyj29SihJV4IsZa5udvqUyKZAv6bevyRMLhwTlG9tvaVvFON2zpI1ke6LFXZqhiWtkxtbZXHZnsO7EO72sCGEyGaE+fIJ/sd2R73LUqjwj4RGvUr0V2WkwkD4RpzheZ9T9W2P4ODvy/8NuLDf5pFQ7AMZlo02gARmgW8lZUaUIXD8OR4nfEbn1Vk2nK8rlyeLs3xVIFgqJDi476K0ZUKVY2EzTWHI7dizJNbOqx1NEhZlVNlNkQFgCnkW4QslkIVbxMEjLu4wPX9tfRWjik6bM1bo0f/AKd/r6q3E6d+wL4GMHw6lSZZgJiJNz5yvGPxW4y2e5brmkgbNAt7k/Je18Qq5GOm0BfMXH8X3+LqvJsXn2BgfRep9BhkzZ3LL/4+3P6mbI6jx5FKFPwm2qxqsRQGQR7xbkZPlskcRTuYXuDPVGxSdAMQL3O8clhBBtJ6ke6nhXudFOQCdJtMfcKbsOQYMdDf72RIuRV+Ym8qJYZuCrKhgS7nm+5+SFVoED1g9DshYdpvh7WzLr5dk7X4g1wgMAM/FeYVYbGR7KwwVVjKemapM9I8kj9x11RGphWtaSw5tpdYT0HNTw2FJAdmPiHigwLHfnoi4XDuMkj4gXaeyg4gAgxE6g28o3UYqa8jdPiLIu4k+QWKo7w7OMecLaNAtioZoB80zg6BecoNhJ6Dr0QiCNOXtKZ4eXAN8QEkQ3ne8n0TMVMe7iMobJEb6mdfIboOS+tutrfVN4tpYPE5rfnOvLzS9CowkjMJ2tF+p/dDoHZCjh4kzbn12ssAv/b6bolQuFrwQLzYn9tVOhTIhzvY3KhOjW+b7/76LpOyXZtuIqZ3nwC8RrykLnOIVgwFwiIsORNtBujcO7Z1WNa2nlZAiT5a9Fk1cMs4bcXnt/oPjaTtnrB4lTpF7AQCyARuOXkhYGv37pmWg35W0XjOP45Vc4vzEOdqRYwf0GgXa/h12upU6Zp13ZXSSHO0cDfXzXmdX6RLBieSHL/k2Y8ylKmej7wjtqABV1TEseA5rpB3GnySWIe/N8WZvIC/qvPLC58Pg1Smki6/ihMJ2k9c1Rp1Sf6ZAG+YT7KxwfEBobHkbFJlwV0JusvA5SDknTrpgPWP4TFaClRNRDdUQH1kVidgURjvELgfjJdzJd6bfKFScX4sKbHX2MD00Vl2frltBpuCWj5/6lb8OKONxnPq/wCuSSXDSK78ReN9zhKr5uQQPM2H1XgeL4W+k1jyPjvPXkvTvxCxX8RiaGFB1Od3vb9VT9u8I3uYBEsLdIufhA9l7H0XG4Yd8u5ttmXNV17HDtqeEDrffVMQZcSM0iba+YSWc2ja6ZwxJOkwL+U6wvQlLEcxD/8AGY5q0o1SRBObXeLmI08khWpgugbDU8x5KLW5RIJBGkIsVJjb3kbybztp81OkBlALxbxZZAm/NMYLgzXUXVBUZIE5HTntr5c0lI/KBM73+qA1tshiKszkaIsSRPsOevyTdPiQIIDY5GL6c0DDUHOMCATbkpF4G8ka8krY0YPthf4lxblbmGhG/Rabg3PMCXEA7G2siPRFo3vmudIuQTE6DS/zUXAbuPz++SlgpGVcA6TME/5CfksQatVsnK0xtJM+sLEQC+IrEmfIeyHTqGfuFLFAAgCTYG9rkXshMfCYrHDdmpMXjkoZpMiwtqgd/BmPPyVhgcXT0cJjQzFpmPS+qgbNNcTYmw05K+e1mSTvoCdLa/PRVeUHM+QL+G0nqYGgvqjYoxQL8wmw1m/ltzSkEXOFSsWu+Fsl20x0VfiK4NQxYbQj4LCEu0klWj8Iym0EgF+wCSUlFlsYtxoHwfhBqEFw39/RWvEQxx7toBayRIFy42MHkNPc7qGC48WMLW02AwR3kuJGYRYEwCATeEDCPi3P5KmcvJZGJ0fYys4MLDPhMD/E3H0K7/g9RpaP1XlXDuJdxXDphpEH6ifWfdegYPFZfE0y0x0jSV5L1XTve2vPJdClwddRhBx/C21BpfYjUeRS2Bx4IVpTqArzL3Y5FzOdYX4cgVPEwj4tx5gbJ0Y8RIMjmFY4igHNIIB6rg+1NGrhmuqUgXNF3M6cwuthnj1MlHpv+yp7o8o6apxQc4VPxLtKymCSQIleX4v8QazrNaB5mVz+L4hWrGXuJHyXfw+htv8APwih52+jtj23FbF02xmpzfle0+hMr1dmNAosAPNeD8BoBjaz4zuDIFrCSMxPQAR6ro+xGKqVK4a+pULKYJa2SWA6X5CPoE+u0ENknDhRVfXyWY27SZTduq7v+RqnMQW5QCNoaD9SUt/yTqwFOpVhsE5i2fFtMXhR7W1s+Mru/wDnHsAP0VS09V3NLCsEF7Jf0Z5fMyVYRO5FpCs8DhAaIM3LiIJOkW2jmql5jyPJXPDq8UmgDxAuBHMag9dT5QtIt2yvr0YcQ27dp1+W6D3UiQ7z/Yc07Xa99Uhgs29ra3F+sojezdZ1M1WuaSJJYZm2sSIMcgmorcqEW0XzAYb3EzotVQIuHB09MsLbataQ06A85hHFCo6SY1Bg21BIjpA+iWmPuFcPiy03cRyOoCsMN4+s9fOQOfOUlWykwW7eayg8NgTb2Ina+3RQiZfUBGUCzSI1gEzA0FyM09EN1Fkm4Bnd3LqRe821slX15aABaQdxfl/agPrkTEAkRECNrARrugwpvs65nB8E0APxQDoEgUy4Am8SNdVi4nuK5uJ9isUoW5e/8EMQ0l0zLdAfJRLIUXvgDcclukc1humAiIC2wolTDOE7jmFockCFlhuJtbHgBgRz80CpiGuFhcmTy9Bt/pLMdlJsCbi+3kmeHUpsNdPeBrt5lEFUHY80hnNpsPXf75patxPMeZ0sFe47DgsDYESATaRfQb7oNUspuLGNb4gBI1iNNef0SOK7HU5dISdgHCk2oajWteR4A4k3sCdkbDh7YDhY6HUHQ7dCEDEUnvDmgyJs3YeSNwes97XU3UnVXQQxwzlzDGUWGoGwNkkoqrZZGTT4LN2DltxqI206/L2Vh2Y7QCl/IqmIJyk6e63g+B42owA0S0jckCeusjyRqn4b4qoBemw6kkkn0gWXGz5tLKLx5Zr9zS4yfKR1FGvl8TdOX7K94bxYOAuuY4d2QxjGtaarDGph0kfpt7KxHZ7Etu00/cheXzwwS4U0xluXg7GlUkJTGYMOaQRqqrAcQew5Koyu9wfI7roGHMLbhcv4OSM/yK/oPaR4B2w7PjCYkuaPC6S0RIB3EfNU9V9OAGgkxcxHykz5r1v8SeEd5Qc4DxM8Q59fkvHq7SNRHI7r6L6VqnqdOnLtcMzZI7XwW3ZPDsqVyxxytc1w1I2+fkeS6bhPD3YHEHOC5tQFrC24MGfENjAn3XK9maLHYhra05T8IkiSSIFua73HMa15nM4tpOIBNmgcut4nW6q102sjh4a5X+MMOrPM8fiM1SqSPic4j/7H9ECpTI+KxFrqDnfP/v8AVbY2BeF2oqkkUM3TfBBjRNfxgcczjB+X+krVuRGw+/qpNZafMJuBB7C1zdrD8XKINryiNxb2AszGCSTbfofLkoYLHUMnd16TelVgh4/yA+II2L4M0Ck9uWamlNhzGNBb+48lKE7fKBtLQ0+F0m4Mm0RtvKg7FSBLicugIsNevVHrdnK7Wl7mZBpf5+vTb2VScPBEmyWhrGzjmmAQJiAYg39YWUmU3AnM1pbsTM+8yPJItidOaNh6zWkEtmPb15qUSyVZga3wunNqMpMRuCbLVDfTNuCYdtsfi1HsU3TL3tloswztafPyWq+V3iqQZEWjaB6EQoAnTxBgeAn0P6FYj0uDUSARWqNHKdOfzWIUTd+hT18KbXBhTe5oGhm3KEVuIaWkEa7oDWQPNEZqiT8ZO0fP6oJWisDlBTAUWnXLTLTCg4LV403RJR09HDuy2PiIk6W3md90i3Dh1RsmAdD0Omut5QeG4shrg4ZhaL3B9+QRDTGvw3BBMER0nUoDJHfdluyVGozO/wAY+o9NRZdrgcBTpthjWtA2Ahcf2R7Q0G4e7x4QQTpoTcj8u3urEdraOcNky4SORjkRbovCeoQ1WfNK7pP7HQxyjGJ1LXiUcOXO0+NCQNfLkE0OMtH/AEuNLTT9i3ci9olHyjTRc43jrToNOv8ApZ/zTptb3hGGCvmiJLnpnQYmixwLXgEHY/WUngarqOZsyAZad4Ox+ltVWU+JuMgkiOdgue4n21Zh67WP8TCLkQSD1HJbcGPM8v8A11T7F4S/MXnap4NF/VrvoV4Vh8A+u/KwFzjP/ZJ0813Ha7t2ys0soTcRy11N+i4yox1KIcRmaCAJEh2nyuvXelaXLhxS3cNmbLNSZvGMDHMyPLi0QXCwmSfDvA5q64bxapUfTYXky0sIItEWvvpqudxWKcXAwGZbQOY5yotxpzB1gRuLabrqTwqcaffuVKTQ0/h7GZ21C9tUGNskbdST6C4SFRquseytiIq5M0yPCJNoiQCT6x7pIMBIzA2iRETtE7WCeG7at3ZHXgHhWiXHY2AgSY+iCAdvNNGvkcGdw0uiJzHUkgOkOg6jpYdZx2EdckX12+XNO+ALkSdddN2NqMozVcGOsQMxIc2I06mVz1Rh5KWDcYIzQNf3UsjVnR8f7SuqlzWj4oByjSNQ2Oe+qq8FwYVbPqCm4yb6QASARsSRHreFW0MQ7MHNcWkSZB8Q2n5qyo0yADm222kX+YHuhJixXsEwXZzOS2eXTe/rdLjg7iImGhxmTptt8Ub+aabXy+LNe3IaWG3mhUsc9z4aJEi23TVV8jNIWrYcUnPYHh21pvB+qAKRtFj+m6YxALnFxsSSeojpr8kHvRyEggzrodPY/JOKg7MG2Lug7i2vusQDiOZHsFiA1hhTohpjMD5giPqTqkHOuY0lM46LmRaPzTPz18kqNJ2KCDPsyFErCZ1PqscAnK2bz7I2aI0FupBUGNESfT/a3Tl/pblbe6gyQ/w55LXSZzc7nzQ8dipLSYNhaLDKMsWidD+6nh3ZR9NLbb6jp0S7hE2m+u26ljpUL4es5jszZ52XpnZnFYPGtGemwVQII+F0REiLkLzZy3SqFrg5pLXNNiNVj1el/ER4dPwyKW1nsVbsAXGcM8iI8JM+Ue65rjmHxmG8UZw3WJB6zrKl2U/E11OG4gm2lQDToWhei0OK4bFMuQSb5hHzA6riqGTDUcq593019fD+pdcX0eQHtriQJ7sAETIO3olq/bnEAmWwTzlehca/DdhdnZEEychBB1P/AIyAqR/4cDVz3H70Wv4mjh88Kf0F2SfTONxHarFVBJflHSyVo4V1U5n1DrDjckDn84A3Xc4rsKxrCBTe47GQT6Cw/dc5/wCncQajmU2OOUgTGQXkXJsNxe1it2ly4Z38JULtfkrzgmh8hru6MkTBdlBgExF9AUXCsa5xFoIMZtjBgjnHJWbcM6g17nOZTiAWlzXl5BkNgTLbaG1r7JHC8Zo0yXOoiqYgSSG66kC5tbX3WlS39B4XAiGBwIsTHUnU2HuFrEcFqMiQQCMwzDJYAmRm10OmsJ7F8eqOHgy0hmeQ1gaIDwJAeTnO1iT03WUab3zVNVrn3LszzmMzeXGXehnzVpWynLnMJYSRFokx6KdOoXOAc4xzJKHUapYIAvBeJYCM3kTf1UCkrHcTTbPhE+EbxDtz5JrBcaIaGOpU61ou05xe3iGug+5W8DhRXr5WktaSTPxENF9T7Su2wPCadEBvdgxMk3dIHikxb/dlnll2lkoLpnCYzB1HNllJwk5YymfSw2sq+kHU3ljmOD7ggiCD5HkvWj3dQtIkNAIOrQY0HmDKDxDg9ItEtl35X2LmnbXVItR7oXYkeWYbCVAQ40yRpGmunknhSyglxMk6flnpzT+JwbmPdnHOCNOZ9YSeNpkQA4XuLeXSPZXbtwm2hLvi7WwG++qsOHOa0EAnxRl84ubaarXCWUy9xqagSOWhNtYKK2oGENc2RsTY5Xc41uNDBTONk3UV2LxriTmJdILTMbHbl99UrIj768kbFUyxxgyOex01H7+q0IuLunfTTTysiIQ7sbj2haR/4hg1bJ5kum99jCxQO4S7tRY0NN9DqrAsF4/2LoJoSfv7KCYaAClc5TmHOD9hHfRJu6wvfTTp97IdXChpi4N7gxb11HotOk2zEtGg6efqdEwOTdSpIDYA2663J5otDTpotnB62jbQyTynmspOi1/9mPlZBseKoMWzooOZGv8AtSa7Ub+0rRfJSItkrBkE/M+S0aBHr7KZI+a1m+/1TWVUR7pEoYl9Myxxb5Ej2UqbRPimJvGq0bFB0+GE6bh34h16IEnM0ahxuRytuujo/i3QqOb3lIDXMeQAsRli5iF5nWZKNh6DHNcXQMpaLAZoMyY1JHKb25Kn8Nj7SojbR3/aTt7h6tNv8M+pTfInQiL7ug/eq47HY99Z01MTmDRkEGDl1EaeGT9VTYcMD8rgCLx1tpPsnMbRpOIyUw0jW8zysmhghjdxVfsC77NtBdTdkNpAcDcnWHH3hI5SpU6ha6xiZ6c7hMVMO3LLSepJ62gf7Ku6CuWL06DnTlaXQMxgEwBuY0HVb/iCN7einTfAtYibi2u1lvuAbn7KFjNAhSDmk3mRGkRvO6JhsM8WY67wQ4DlOhm20+yI0QLRCbwdJsZnExOyFsXgRbTcJibiDFusddFY8I7T1qJAc9zqYN2nfpOsfslqhaM2UzqG3uLpJzTNzpv9/d0dqapgvmz1YuAptewCSM0EgjxCZ+eiHw7GOLstRoa/WwbEHexmZXO8C4+H06eH0eIaHmC0tkmCNQYXTUcLTIyjLnHiuMxJIeDMOBiWtH/mCsOxp0WN+RbiHB+8zNkQ4DKcphpB/u69VwWPLmVC14JyWHLz6CLr0uqWsb8TfhmzTd0ViWXcLTSYOc1hayo+LcOoOqh3fMlpqN+AnOG97kEZt+7p62/nC5IIV2NOPZW5IpMLwgFozSc0eG1hrr7/AETVThkfDm2Lodchp0nabc9Arahw/D3HfZtGBwENy97lc4iZtTyvhpnXVLvdQY3KcTlL85u0ODf5TKkE54kveaYIJaSwnMFZUvcXcn4OWxtNokA3BsbztqZ9P2VZDhMb+W30V9huH0SfHigz+Y1rPC13gcak1HxUimB3bZEu/qN2uq7F0GsdDHioAGnMNJcxrnDUjwuJbO+WVZyhqT4BYbgdNzQX1mNdu05pF+jSFpTFNaSbx/hFrgvhYNsjzHUNdB80rUHhed82u+62sRXYjFcY45X+cembRBpf1Gjq39FtYn8Cl65gzxAjMPoVRcQ/qnz/AFWLEqHNVjp981BqxYiNIkdFpuqxYghWSajuHhHmfo1bWKBYHkts/N5fqFpYogsVxA/ln/JFf/TpHnmnrdYsVhX5NizSRYh2u+263RPgWLErD5NMCm4WWLFWyxmqY18lIHwrSxMIzX5Qg1dfRYsRQC04I0d4LfkJ+i9A4doOkR0uVixZcvzFq+UPxx57kGTM/oVxnEB/SO8a+rP3PusWJcYjLLAn+W70/Vclxl389/n+ixYr4dkXYuXX9ApclixOxohQsWLEg5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30" name="Picture 14" descr="http://namonitore.ru/uploads/catalog/animals/zheltaya_lyagushka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666795" cy="2750096"/>
          </a:xfrm>
          <a:prstGeom prst="rect">
            <a:avLst/>
          </a:prstGeom>
          <a:noFill/>
        </p:spPr>
      </p:pic>
      <p:sp>
        <p:nvSpPr>
          <p:cNvPr id="34832" name="AutoShape 16" descr="data:image/jpeg;base64,/9j/4AAQSkZJRgABAQAAAQABAAD/2wCEAAkGBxQTEhUUExQWFhUXGBcVGBgYFxQXGhYXFxcYFxQWFxcYHCggGBolHBUUITEhJSkrLi4uFx8zODMsNygtLisBCgoKDg0OGxAQGywkHyQsLCwsLCwsLCwsLCwsLCwsLCwsLCwsLCwsLCwsLCwsLCwsLCwsLCwsLCwsLCwsLCwsLP/AABEIAOIA3wMBEQACEQEDEQH/xAAbAAABBQEBAAAAAAAAAAAAAAADAQIEBQYHAP/EADsQAAEDAgQDBgQEBgEFAQAAAAEAAhEDIQQSMUEFUWEGInGBkaETMrHBQlLR8AcUI2KC8eEVM0NTcsL/xAAbAQACAwEBAQAAAAAAAAAAAAAAAQIDBAUGB//EADURAAICAQMCAgkEAQUAAwAAAAABAhEDBCExEkEFURMiMmFxgZGh0RSx4fDxBiMzQsEVYnL/2gAMAwEAAhEDEQA/AKGpouUjnkSpSIf0KQ72B0sP3iD5IitwbI9ahdSaGmHwmIEEHbZRboTQWiw5gdio1vYMssI+CWnQ6KSID6jVOxCM5IfmMa9TiwD0HjfdRkho9VOW+yhYqoseE8XbTaXMu8iJI08CrceVLjkktiNXNSu8kuJJvJ2P6JNOTC7EpO1DrOFiP06IUuzCiBiKjviAE21Cg2x0ZzGMhx5HRRJoiEIGNJUgFhID2iYB8JgXVHd0ePIeKryZY41cjTptLk1EunGguNwDqZAJHklizLJwX6vw3Lpo9Umn8AMWVi5OeNhSETeG4UvcBsq5yoGzRhoY3LoBdY5yb2IlVXqF7p22VsVSJolVAtKKmeeJjon2EgOJfBCi3Q0Mx0CCpuqCPkQjRgzsVBqyaZNqugtA0IUW/IgS4kdVIRLY/M3qNU7E0DIUk+wDSZUVsxjqWqssQ/Pn/pkC4JBOxVckTj5BqOHDWgctepU1VEa3J2CqQdByVkWSQ3j2FzNFSn87devRLJG90S5M47FBz2PgwCGkbzuqbEQ+PCXW2KTGircEhjXtUkAjEMY5lPM4NGpIHmTASbpW+xKMXKSiu5ucFwn+XYWlzZEuc42uNguLkzPPO0vke28M0q02Knu33/vYzeNqfzFQMp33J29V0MUfQQ6pGDxBvV5Fp8W77+SJGM4OGUyQ4lwE9DzEeChj1TnOmtiGbwTHjxNpvqrnt9CoFOYA30W7qPNSVM0/DsN8OmD+J0R9ysmWZWyNjq890eajjjW5JIBSpKTkMMKoWpFLI9Id510IY+s0RmOyGhIi8Qu0IvYlEZJENOiExkuhRki8EaIa3E2PDnMcQdCUt7Fs0TWPi/qgQV4nRNMiwIMFSqxoNk3STGHwDRm9lbGmBJ4jQLe8P9hVzi47k3uQ6GLGvr06ojLuRLJuKluU6wSDzVvVaJmb4nSDXCrTiD8wF4I1HiqJeaAp8bVzXEx1SsZElAHnBNDECkIsuz9HNXpuizHBzv8AG494VGpydEH59jdoMEs2aKS45JX8QeJOqVKbGyGuBLx+Z1tfdQ8PhH1sjW/9s7vikp4oRx3s7v5VSNd2e4FRw1Nj65u5oc6Bo28Nk2AA3v8Apiy5Y5MiU7rlJd/78y3R4J4YS9HXV3bf92Xv+Jm+0nHGVnFtEBtMd0RuJm53NlrxYKfU1XkvyUa/WxjBwUuqT5fb5AOBYHN3iLaq3JKkeXk7ZYcSxUWHgOgWVeu7IpFYxsq1skWnD8Lm6DU9OSgl1MRUimHXW1UVhvlnqiIgGGlwIOkqKe42gppgeBTCxGUIiealQWHiDIUnuhEt7wWzzULFQL4kQNkmMdRf3o2On6I7hyPc1STIiNqxY6JPzJC4XFguloMDXqiMxo0jKjXUyXXaBPXor8koqDk+xowYnlyKEeWZ7F4Q0wXt1+bLseYhcbHrHKddj0uXwLCsVxfrUEwD/i0u7YHvC47triV1kjyzjToqWMcA9t8rr+mh8lCtqEVFcf8AKguSVEaVIB7AhgbvgvZOl8FtSr3nG+XNA8IGq5up1kobROvotBDIlKQXEUQ0d0AAaACAPJYVKU5bnqtPhx4I0imHZ59eux57tJtzOrjyH6ratZHDilFbyf2M+swfqMkG36q+7Hdt+KlzmYYOJDRL7mIHys8Jkwjw7E+l5pfCPuMXiWZQj0R2vdlFhcMXOAaLLoOVHl8k+xqYFJkDldZJybdFJSVHZnSppdKJErDUZUG7Bl9RIpMHPpuftAt/tEpdCpCMvR6aLaitjqjkXuBGp20Ki+RsfVMgmd9ENgkLQxEwFOLE0TFJMiJWMDSVXPYYB2MkgxEKPUSSJDXhw6poXAenUkdUxNELioOW3mixxJHAagyObvIPklHYk0aPA0MwtZti7yVGvy9OKvM6/g0Lz9Xkit7TcTMAR3ndxjd3HRYtLieWdnqdXkhp8DbfJXYPAvw5ptqHuvADp/A87GPYrtP2tzwc92WDMIA1xc8HLOW3zcyubqczcuiL2X3PTeEaGMYrJNW39kZnHsBeSNN1fhvp3KPG4QU4tckEUrwr7s8+y47P8MNWuxsSAczvAX9zA81Xnl0R972QRVujoGMDWhjQZcNRtGpvuZPsuXnUI7y3Z7Dw/HJRrsOfgssF41veNNjHJYJyyJpPazdCUZezuZTtN2x+GTRwwBfo5xuB/b1P06rp6Tw5Tj15Nl93/Bh1esWGXSt5L6L+TKUQ5xLnnM51yfsuk+mK6Yqkjg6jPLI3Ob3NVwzBCmwE6n9FnnM5jduyLxHESYGm6UF3Y0Bo00pMC+4bhABmOv4f1KI1FdT+Qip47xC8A/ZPFDqdsXLKinWLWdVpsi0PZUzBAA6LIkpMGGAugB9GmBKlETCNepMArXTZEt0BDbSMkKmhsHmylA+xZ5xAcFKyI2vVBB6CSiwWwDDZmtL99QpLdEu5tOGVwMLnNi+CR/aL+652rl1qj0nguJ8+ZmeHTiOJgxLaQkdLWJ9fZdDw/EoY15vkj41lbydHZf1mo4xh2vcRUIht9B8vI8ydk9dlUV0p7mLQaR5ZqUl6qM9xB9Sp3aNNxGgEWja5XJxKEd5yR6XJrcOCL3TfuIdLsviXNMgCbmT+i0PxDBHZHlNVlnnn1yLLAdhqjiM7wBvAk+UqC8ST2hG2UeibNPwzh9OhTNOkJcfncbl0G19uniov0kpdc/kadPp+qVIrsTVGcnMCTs28bQevgseRObs9tpcXTCqA419WrLWzpJJJk8gOqIKMX1TZY1HHH1f8Gd7L9lSwl9dsvBPdJBAv8x5krfrvEFJdOLg5Ok8NjB9ebdvhc/P4kpnDW/zdS0MYGuI/uLZygenqrcE28Kc/ecPxeEI5qhwO4pjDcDU+wSju7ZyEVdISVOTJMtuG4IuI5b/oq4pyYidxjFikyAh+vKlwJnPuJ4rM43XQxwpEoon1LhRZWOFgFFiGC+iixkliaIil8JpgBZigXQpNjoltchMQ9rrqEthkXFCCosaH4OrBg6FJMUkTWcLfVdDG2JudlDNljj5BWzXYbgLWCIzFcvPqJz9yJQW4V/BXVG5M2VnIbLN+pcfedfR+IZNNtFJoJwvs3ToFzmlxc6xM6x4KX/yedey6KNRnlml1SSssKeAHIfUnxWZ5pS3b3Knkm9myU3DNaCTAaNSYsp4sM8rqKEkVHEe0+HpGB3jzOg6wu9pfBL3mQeXtEpq3bUGW52tE2j0/fiuvj8OwYd9gh6Sb4FxONa+zaup+WTFzqeS52syKbPSaPTvEuCQ7DgxpGnd0EfvVcjPOVnUwyaI+L43QwxbnmD+FoOYjfTRQ0+mnllaVrvvQ9TljCFzlTfHf7EXCdpA8uFJrnPqTYtyi97k2aPDZav0mXq9Zrf5mLP4nplBU264W5FP9NpLnS4kuc7m92p+gHgtDqVRjwjymfM8s3N9ypLy4yrOEVEvDUJVTbsizQwKTPDU8z0/eylN9K6US4Rhu0HEC4rRp8VISRQwthIuadhdUFQ+oZChJiBU3QUmMlB1kIiNqG0JkhadIAKSEGaULYBj3wlLcYFz8ygBe9nuzFSs7vdymLkm3kFnyZal0R9r9veySVm/w2Fp0WSbMYIHVx08TKzYMcs0nJ8L7jfki5FJgcWOIDiBHLMBp0Blacmh67XHl+AVAKgaww9zWONgHGJ9bFc2fheZq19O5OLS5B18VRptLn1GgeIn0UYeD6mbWxZ1x7sy+O7cUg4totL4/Ee6F19P4BGCvKxqV+yjJ8Y7Q1avzVI/tbMei62JafAqihTxO/wDcZUVazCCS3MebvrASnq29kNSS2igPDw+rWYKbM1xIAEBs3cTsqpzjGHVkdFsdVKEr7G7rNpUmtbUFNhJMOdMmNrnKNR6LjzzPKn6ON0d7w/Uxzv1W/gVnaHjApUgKLgXvkNgzlA+Z3lb1CjptN6SdzWy5/Bs12penj73x+fl/6ZPD0XOdLnFzzqSSSunKSSqKpHmcueT9aTtm14dgxh2X+d4v0by8VlyTpV3ZznJt2yrx9bMY2CIKkMbQpqEmJmh4XhcozutaR0HP9E16q6mCKbtLxT8I0GyeGDk7YcmLrVS4z+i6KSSJDHEjWE1uMunhUMpQhFrKMuQANF0DJbhokiItSjEGRfbl4pgOYbJgKShjAYx9rIBFx2U4C7EvGoYCMx5/2hY9Tn9GulcvgaVnScHRzvygxTYdToSNXH+1o91VDBO/R368uX5ImjMdpOM1K2Ko08NSNWjQe1xHytqEOlxc42vZdefoNLjUZtLbbz+nI4U92Hp4bEvqvfWqBrXEnI3M5zZM/PI+iwR8XxpOo38dgnBP2difiaLajGUqhdUDNJkk8gbaC/qs8/F8t3jUY/f+/QXQuGyM/h1GMppiASQHDPE8g4mPZZMniusm/wDkfy2/aicYRXYRmBoafCYT0Y0ewCzT1WolzN/VmiE3B2nTInEOy1OtfIWHm23sdVdh12TFtySzZsmVeu7+JXjsOzQ5yN5MW/xAV/8A8pkq0kZuC2wHDGUG/DpNiSSTeT1cTc/6WfLqcmZ9UmZ5yt0R+02DD6E/ipnOJ6AhwP8Ai53mApaLK4Zenz2O1/p7Osetgnw9vnW33OYcbxVSlUbDu4RMQIkGD56eq9NpoQyQ3W52/wDUeTNjzqF+o0ml28n/AJ53NN2VoNqN+Ofkbbxfy8rLNnTx3Z5HLK2WPFMZJga/RZIpt9TKyuotkqcmBfcIwWYy7Qe52Cjjhbt8Ah/HuJBrS0H7X59B0UXeWfuE32OfY/E5naz6ro44UiSWxHaydwptjPGmUWgLaoqGVCU5uosB1FqFyAWE2IcLoAa03KYxSUCDcI4U/E1RTZp+I8huVRmzLFG38iSVnRqwbh2twtAGYHxXt/8AG0/hn/2O9gs2OMcS9PmfrPhFjVbFhReQwsy5WkBsb5eXQfVZ/wBbOKfTy+X+PIFGxPhx8oj2WJpydtjuuBWvaBePr7J0uAvb3jmPA0AB5WB8/wBFBvakJcjap5x6BV1Kx2wlJ42Ee37Crl1dtyaY4quSZIHXk9El6opbkfC1PhPzkSQfCfRbNNqPRTU0rooqnYA0w7OSO6Q528CSCfrHmrsM+rJKTXZv4bk8Mnjmprs7OYdtXh+FZSbRY1+He7M4AFzhmcHS6Jt3efyza8+o0eZKXTVJ/vyvse18b0cs2FauMnJbOvKLSuvnu+CP2JxBZh6k/L8QkDrlaLeyhr11ZEvceLyck5xMydTdZfcQJWDuQN1DpbewGixOObTYGtIsNeZ3P6J5ZUlCINmE4xji5yvwYulCSKnKVqskIR0RYxcqLEW9QrMyoZSBJQwJTBZCEec5JgMbUJMBIBzuakMNhcO6o8MYJc6wCjOahG3wB0/g/ChhKBaz/vOAOY6SfxdY2C5TzXP0mRf/AJRfFUg+Ew7WNAFzqSbkuNyepKoyT6n1Se/7AHcs7luD8hlQH7+SEJ7DTg93EnkJgD0UXPfbcjyNbQaNAAfdQlKuSSQpskpXySY7N6KucrEkKy3UfT/hQbGm0eaoMl1DKjdVKLINWC+JIyDcyTuY0HhqtKyuOPpXnbFxsYLtVw14xLcgJ+MHHeJYJfPLuwet13NDnjPC237P7dj0/hXjMMeleLNv08e9PsVNGi1jQxohrfcm5K2Sm5O3yeayz65uSVX28hKr1FKyA/CYqJPv05Kz2V7wZHx/EpsDKjjwu7ZGimqEm61KkSGwmAoCLELCQFkw6qgrFabIAeXwkB5skJvgBzBCEASJHVJugOk9jeAjD0/jVW/1HaDcTo0dea5ubJ6R/wD1X3ZbGNbsucjpJfdxv4dOgWTI3blJ7kxWi9/2OiwznbodWIX35IUklZB80KwQDyub+yIzcnRLp2G1H2k/8BT3S9UREq4xn5hPQqt4ph1I8MSx24UHjkgux4cNiPVRp9wWwoSaHY5ruaTXkAh05nf9yjuBDe6HBXJWqK+5IqtBCrjJxZqgqOb8dp/CrVG7TI8De3qvT6afpMUZGeS3KKtUMiOcrbFJIaJTwA2+6qtuRFvcpMRE+C2RboaY1jzzTaQBA89Co0hD/idEqA9nHIooVFlTZdUFYZ9Mi8QDohANcIgqLAc02UkB5AGx7HcGFsRVHdBim38zua5+rz/9I/MnGN7m1NRz3CbBug2B59Vlk6+CJ3YR7o0v91zs+W5DTBZyAFl6mSfBHq1BuYU4pshJokNBIgAmdBueQV8Mctl3ZZ2pFFju0GEZna5zq1RsjKyzAYBEPIIPKRz3Xdx+HRhC8rpv5v6flr4HQ0fhGo1e8I7efC+vf5JlVh+0VF4/q0zRJ3DhVaPEhrXejSsuXRO/9uV/FV/6/wBzoZP9L6pRtU/df5SJ7MLmGem4PbrLSCLWMeG41G8Kl4cm6a3Xbv8Az8jz2bS5cE3GaaDYUOIkAwI57rNOG11sVJsnUb2m/LoqOhvgdpB3MsqqZNCMqJuIlJEXE0zMz/rRXQ3RB80PbVt1FlBwaZpUk42c97cviuDzY0+7h9l6LwxXh+f4KuSjwlL8RW3JLsiLAY2v1U8cCJDAVtjFjogB4CViPQiwsUNSEWZFyqEQH5ydTMaIQMcRKT5AXImgLfs5wc4h8G1Nt3n/API6lUZ8ygveNKzpYw7QQ0CGsA8ANgOq5Xffcuo8OXmfPZZs+TYrW7oVxAC5/LL1EjuNxuE1uScaYtUNHedEfuI8SrcKt0JxtkbiuNcKFdzMwd8ItaRYtL3NYSOoa5xnoupoKefrfk39C/TYevLGLfLS+rOc1H4ajhqzqj8tQMIoUwCQ94FhbQCW+S7emx+nm+o9z4t4hLw7HCGBJfwZLh/aRwIFVoc06kCHDrGh8LeK2ZdDGSuDp/Y42l/1NqYS/wB6pL6P7fg3p4gzC1R/LVXVcO4AusAKgi5aJN40Os2P4guflxpt42+O/v8Ax+6OvmwR8U0fppRSk+K8l2fH8M2GDxZ+GcjyWnWNHDXT96rgzyZMbeO6T5XwPnj9WTiJSrwSYN4/RZnG0RcXexLpVidlXJUJKSe4lR0TbTXzUkuoFs2Pw+FdUExAOhNt+Z21v0WzBosknfHx4/v+BxtgXgFxiQGiBOpibnrM+GijqppyqHC+o48s5x2wOfFZdmNa0+Jl/wBHBdvQ+pgT87/BN8FRiqoaIWiCbZWVbqkm4WrpGOa4dUqYUEAHMJCCimoiFyoAXKgRZOYqURGFMB1JKQMn8M4c/EPDGeZ/KNyVVkyLGrYJWzpmC4eygwU26DU8zFyeq5k5Obtl3s7EulZmlyZP2WScq2FyCed1jnyTigNR1goJFyGh2h5IrsTSA8Tqwwu1yiY8DJ9ldp/aSIy2dkqtBpOJ0ymZ5EXkbK/DccqcRKTjuuUcX7f8OcwgXIYXCebXRld7X8QvU+GZYO67no/Fs363TY9TDtakvJv+/sYyF1jzhq+FVcmHbm2zO8nElo89f8lzM8evNse28KyrS6DrybLd/Lt9TonZWq4YSmH/ADBoaQdbCF5zxCMXqZOPF2eFnF9bb7l5gXTqFz8ia4GixDRyKzWx0V+JfUFQuNQluTK2mW5sr80l+YiMpECCuvhzw9Cl/wBl8/sJ9PTVb+Yn83VcIe4kX6anf29EZdTPLs2ym7YZjttTprHryWWOGUp0izHHqZzLi2JD6tSo02c4kHmBYH0AXo4Q6UoeSIzab2KDEVcxW2MaRFAlIBQUgHwkIcG8kWFhGuI3SEFbW5tCVAWVY2VHcgABUhknBYd1R7WMElxgKMmkrYjqfBuDswzA0XcbudzP6LkZcnVLcuSoPUM38YChKdbIrW7tj3GNFjaLUKMO5wsJ3UPRSkXRg5cEc4d35Sh4ZrsXRxy8gf8ALPcYDSf0QsMvImschOI4V7aLsw7xa7KOsLTg0snJNBlhUQOA4lRrtBaRtLSYLSNnNSy6fJj4/hmV9SYPivCWVwQ4B3j+7JaeWXHL1CeDU5MMrg6/Z/FcMxdf+HlLNmaHNOsQ17fZw+i6sfGppVL8P9maY6mDfV6ON/OvpdErD9kMrpd3uQdlAH+PPqZKpl4naqOw9Trcub25beXYvKGDIAFgOQj7LBLIm77nPlNMs8PDQs8oykQcx78ZH+wnHTruSjuQqnE73yeZj6q+Omi+EycIyfYbXxrWMz1HtY38zrD/ABGrj0bJur8eilJ7FnoK3ZkeM9oDWzMpDJS0k/PUAOrj+EH8o85XUxYI4l7yGTJt0x4MvjK+y2Y49yiiHmHIq2mM8I5wnuIeGdQUrAdk6JCFhADwECCNaogWtQrMyLAGnF+amgNX/DljDiHZvmDe79/ZZdXJqBKCtnQa7ZXFUu5dNbBMHgS7QKePHKY8eKyzZwpgHeutcMEUt9zTHFEdiK7aIbIJHy2EknZaIYHNWlwWOajs3RVcS7QUqYtTkG5zHLbeAJPstUPD3NbuiqWpUTIYz+IVQOIpUqY2BIPkBJA9fZdLB4RgW83ZnnrJ9iLxbjtKtTD61Q1KrmCBSc5mWXCQ50wDbQN/KfDoQwYIKowX7mSWabdtmIDznltR4dPzBzibnS2ptuiWDDJV0otjkmuTf8GrVy0Nc8EgTmcAJFoNvm30jRcnN4ZjhLqht7i2ElMbX4y5hg5Cegd+q5eTwuN3f/v4Lo6eT4DfzlUszljQwmMzg4TOkA3d5KmWijBW26+X5LoaGU3SW5TVe1VBri11bvCxDKDzfxLoV0dAmuqn9UiuWnhjdS7fMSn2hpPeAz47zv8A9tgA6wCUpaeGNW0vqaNNpPTy6YfWtkTw/ulwotgRJe6o+J+WST0OyoWTlxX2O1DwjEmlKXPZL+SHV4jAMQwRfKGs8dBPO6acm0aZ+G4ccG6MRVqOrVSS5z7mMxLiRNtV2HWOO2x5TonN0rZecO4WZmqMrRoJgu56aLn5NRFezuzq6PweUrllXwRB49gKbWl7GxcWkmx8Vdps0pS6WS8U8OxYcHpIqnaM/C3nnBQ1AC5ErAe2RuUAEFQ9D5IEFZVG7fQqNBQVr2/sIFRYSs7IjXySBfkAlFiNR2N4FXFanWLS1jSZmxcCCLDdZ9TKM4OKLIp3ZtuOcew+Gh1VxE2AAJKy6Xw7Lm3ijR1xWzAdn+29GrWNJpAabMJtJ6+K3ZNDkxY7r4lmLLHq6ex4doX12VqM5cQzMWgWzhp7zR/dEqawdDU/+rGs3UnH/sibT4604em98uc5gMAaneeSpyZ44JOCMkpSybspavGaVRrmupwTydlcI/8App9oUY+IuPMLXx4IKKoyWP7N0nnuOcw7GSb9brVj8aXEokoQfmU1XsjiBORzH9AYMc7hdDH4rgntZJw9xFoYV1B39Vrs3LT3kdVvjl6l6lC6Or4GzwRrvoAtmNBN9hYEHlFoWLKpOVyZtw44pbHsLUw+GcH4qoMx+VttZOjdzIVDRtiu3mScTxT+ac2e6y+RvKRE+JjyXI1M55JeS7Ha0+JYY+b7mB4XwMvquLickmDu65utmfWKMFXP7GHF4V1ZG5+yuPebOjwxlKnmblF9PxHr4dVyZZJ5PWkzr4caj/twjS+38shYriD3DJSpueZufkYP8jr5KcMMY+tklX3f0JyyuMqhC358L6/ixBwZ7x/VdAOrWfTMbnyhH6mMPYXzf4FlXpY1N/Jfkk0MNRoiGZWDnufMquU8mV+s7IY8cMa/24pAuJ8epFjWAtOWTqLknnr5LRjw5HFJorWbHjm3KaXzMlxbiQqd0G2viuhgwdG75PP+K+ILUP0eP2V9yuA5ELScYeGFIQoCAFDUgCBiBCikiwsKKaLAmt0CzETYfw+4eKlV9Vwn4YAb/wDR39Flz5PRxHCNm7FTmCudPLa2LVa2YDifDqWIZkqsDx126g7K3BqZQdxlRKjAcd7HfAaXUZLZkOE5mRzjUddV6HTeMRyLozLfz8/iQlBreJExdau4srAEYhgDiW/+XLpVYd3QO81aIejpwT9V/YOrqfUuSwwvaJlWmXBsOEuqUwLtm7qlMfiYSSSBdpO405et8OlKWz+Hv+PvJtqW657k0uDg0wC1wkSLEHdpXEnjnjdStMg4DDg83yPLOhEjyMqPpa9pWCTJ+FwT2XdBHMfoVRkyQlwXR2RLrYGnWgVWAxMGACPPdXYPEcuBqnsidJog4vg9SixxomWk2j8PIxzBAML1ek1+PWRqWzIKcsPG6ObnstialYVKlRryTq4uB6QIgDoF0J6Z9DUGi3T6mEsqlI21PgtUNY0lsNES0mTcn7lee1EJx7Hp8GfG31eZK/6fkaDAGaYJ5C0+E2XLlezl3N0ZqUtuw2jhxuZ+iqlkrg0OVKkguJYxgBBBMXA26IVvuVRU5vdFVjcc4AkDS/XyWjFhTe7DPJYIOTTdeRj+I4wvMnyHJdjDiUFSPG6nWZtVPul2SBVeEPa2YA3jf6KS1MG6Hk8Lzwh118iAVecyzwaiwFLYQB4VHc/VFIAjKx5BJiJLKo5H2SFQZtRvOPGUqCgsA6EFOgoOdlnIG8/hvimNbUYT3i4HxER9Vg1kW0XYnRsMVZcendGnJVA6pEW9VNbOymVVtyDa7UaypqbW5Um0VOK4ZlJdTA5lh+Unm38rvBbMGra2bJbMzeK7Lte74uFeadVpzFrvwu5HcA+YXYx+I7dORWg6Gt7I+OxNbCtztY3K4xVw5ktD/wD2Ujs12ttDtotSw4s6q/77wjl/wUR7eAPj4UN3h4JHhIusOXweL9mW/wBi7pvg1/BO0FKt/wBt4fzbMOHi0rg6nRZMXtqvf2FuuS9w+IYdDHTRYZY5B1EuniI0/fijFOeKXVF0StNCPwNCoTmpwYEFpIg84Xf0vjcvZyEfRLlDnYBrdHS0OhvPLfw0gLo5M0MkXJP4GrBqJY9nwROIUw8QBoCZ6m8RsByWHMnkVHY02pSdplWOHvmCco59OYCwxwW9zq/rcde8k0+ADLne+GzaYkwJNvT1WuGmXT1N0iufie/TFblfjXAS1oMaS11iCNDI5rPKoydFsM8Wrb+q/ko6PC6YdIpjNsTePAGynLUZHGm9ijHg0uOXVGKv++YPi1XK17nGTBk9YU8KcpKi3U54Q08pLimYoNHMLtHgggYo2AoplADXMhMLHsvskAX4fVArC5ExCij0QFkxwWYig2DxLqbg9pgj9woyjaod07Oj9nONjEMie+Bdp18QeS5eXB0y3+poUlJFyKoNjY8lknj6RhXMBvuoPbgh0WCi8FQd9iDVAcTgGvgiWuGjhr4HmOhVmPO4bPdE001TImIwrXj4ddoM2Bjuu8OTun1W/HqJQXXB/wAClj8zAdpv4YEg1MKb/kJsfA7Lq6fxVS2yfUshJrk5xiMJVoPh7X03tO8tI6g/cLq9Uckdt0y6CVWa/sp2pxD6jKLh8bMYB0eOZkagC9+S5Gs8MxNOUPVf2Ixh1z6Ym4w3GWzlDr8jHsd1wZ6WVXRZn0uXB7a28ya7ivl7qlYDOuR+H4qBqRHUrRHqjwWRs9W4vTGrhPirYzytbFkbXBU4/tHSH/lBPIGSr8ePNL/qS65ruVOO7WkgBoLgNNoWuGKddLdIU9TvdlPU7UPJu0noHx9ip/o0+/2BatriyDX428uBYwNjmXP+sK5aaNVJ39iP6yadojY3iT6tnG3ICAp48EMfAs+sy5lUnsRA1WmQeGpAEY48yk0Ieah5AqNAK595yx4IoVCyOZHkigHtfycmFE3COmxSIsKVQhDQ5DGPoYp1J4eww4aH7eCj0qSpgtjo/Z3j1PFtyOhlYD16jmOix5MXRs1aLlK/iWTq7qZyVLcjs4dOvRZMmm6V1x3j+3xJ9W1dyWyoDoskk+SLVji5UNMhwes4ZXCx/cjkd08eV45Wv8kkxtAQS0mYMTzm4PoR5yr8yUWpQ4e5JPsVPabsvQxtMtqCHicrx8zT4/ZbtJrpYWRUqexyn/pVbhz3tdEuBa2oJu3cNOxI1HUrtzyrOk48HY0MoKLffuWHAq9L4+es3PTa0nLPzuI7o6DNBPQJRUYK2ZvEM8ptRfAzjBc5znZoc4lxiwE8gNFnxy6m5NHPjNldTwrjYud6lWyyJdifWy44J2VOIcbwxolzjsP3sp4pObEptkfiPZ8YZxDru1P9oOgP9yhlyvq6RSmymxdaNFLHEgtyIHjeVdTGLI5o3AeKR2ulYC/C6IsQ4U0BYoYgLHtYkA4geCBD2tBsgBatEBpsExDcJSMS0meQKQWT3rOiIiGAyskgGUK7mODmkhwMgjZSaTVMkdF7O9p6eLaKGIAFTY6B3UHZyytSwvqjwWJ9XJNrGphXDOS6mTDX3t0fH19VHLpIZ056fZ94/gPiWlCtnEg/s6FcXLCu1EueRWkzdZ5JNEFsyXRxLMolpLrchIGaPPvD0W7Bmx+iUJq2n9viTb2sTG4imA3Lclt+jhMp51j9T0Xlv8SptFD/ABE4fTfgnmZhjajTuHA6fYrsaVKDXS7TimacEmpqnyc3wWGAY15Gkgnnpb391PJO9i7WRfUmDqvzElC2VGOj1B8uAGpMJ9FiaOj4fHswuHyNElsFzrd6pAIaOjZnxjktE8iw46XP/oXSOd8d4gXuJJuSSepOqy4IN+s+SC3M+50nVbUiQ1wUgGQgYRrUAEa9w0JSoAnxjvCVCCNrjdvogAzarevmEgG1II2QIHSlswmgHTUkgAgOgOHMaiUAmGe34dt/ZAiW4SsyIDSgBjikxgYhSXAxpMXEgi4I2TGdE7H9q24hv8viiM0ZWvOjuh/uWWcJYZdeMsTvZl/Q4O6if6Tpb+U6jw6dFmz5MeqXVP1Z+fn8SXs7EoVBebHquTPE06BryGkiyrUXYwGIrhoJkStKxykQ6DP9p8dmo/CF3OIBHIC59bLpaePoo2zreG6N5J9T4RnqWGmk5hEOJa5p6iZE8iD7BT9Mkzparw+WSNLkp8W0tsbFaYPq4PP5ME8bqSogUHkvAbqd+XVa6SRU0XuMx0MDQbAQPuVjac5FLM3iHklbIKhpAC3op2MblRYBGNKBD77wkA6yAPBqACspoEFZSSsLCmgOSEKxrcPGkjwTHZJo1HjcHxE6ICx3FMRUrODixjYAb3AGgxaY5pt2GwrispWNeUwBJUMZUNgmhjXc1IAdEQf35KQG24L23fSaG1Q54Fg4XMciNyseXRqfsl0JXszU4LtDh8WAA6HbT3T5ArDPTzh7SJqnwRsbhq7TDHNPImR9JTw6WE97+QJq6kZ7idPFQRmbI35A7j/laVHHje519Np8cqbZTYJ72OOa55zP1RlUZrY9Pp8UejYvaWPa7VoHUH7LDPG1wW+ja7g8Q2m47R1CIOaRCWNNVJWDPA6ZBcGtB6W/2rFq8nDZjnodPJ7xX0Ilbs98QEMJDo3v6q2GrcZesrMup8DwSjcH0v6ox2Jw5Y5zXWIMFdeE1OKkuDyufDLDkeOXKBydip7FQ5tU7gFFAGbVbuCPdRpioecp0d62RuKhXUCRaCiwBFjxsgAlBxJ0QIsWMQKwgYmKwgpJ0FjxRRQrPOppDIz1nEMehAMM6baoHe1A6upHmpONbk5RoRuikiJ4CY/d0ICQxgInqpCsUugjbT77+Sd3sJGq7JcQxD3uZOemxjnvc8xkAGubflHVZMmlUpXj2a+hphlvaXBffDbUa1xyvBuD9BIus3pLi21ujo6bJLHJJPZlTxXgzAA+n3CXGWSXR4TdRnmg4qS+nkel0mWb9V7mM422tTfAeQ3awAI8Cten9FOPFnN12q1OPJs6XuLzC8DxFNj6j67HMAGXQ5nEAwPWPI8lPUYcKjdfQwx8Y1EO9/ErK/H3U7FpjctP2Kzw0anun9ToYP8AUEH/AMkPoTML2nYGyC4SOV1VLQz6joPxjQyjbfypmWxtc1Hud+Yz+i6eOChFR8jxuqz+nzSy+bAKZQOa1Ah4agB4YgBWsQIOwO/MfO6QWGbUcPwg+30QLYOyvzaR4QUBSHMqtt3wL3kFMXSTm4Z5GZhbUb/aQT6G6lT7CcRj6722cwg8iPsou0LpH4LM4EuH76pIGQSqQHtpaFSitiNg6tO5SfJONDKjRaPAnmeii+RuTe4MtVokeoDUIXIMeAAE2IeCXuDWiSYjxPJQlKgqjVOwpwlL4Id36gmvHkW0z4RJ8VmzzcX0J7vn8EjN8P7UOwlctdLqDj3mjVp/Mzr03Vv6b0uO17RtwTpU+DozHsqNDmEPY4S1w/eq4WoxuHufc7ui1Dculv4Ff2iwPxqGUtBa0jvADPTJt8w1B6q3S6nIo7LZe46X6bDml0ztN/evL3lBxKs+nQZT/BTGUdJ3PUlbI5fTyV9ux5/xLwqenXXHeJjMVVkrpQjSOMgecbhSoYoynePFPcQRtKdCCo2A/wCERsmIVtJAhfhIGFYzogQdlJKwDsppoTHhOiLELJ2ToBrsENRY8xIUR9Qr21tPiucOTu99U7YdRLZinhoGRtpuJBM8+afIXEhPCzsjYpqkNb6FNPYKFriQOtk2CGPZ3bbIkgTEe2R4qUd0AOi0yfdRXJLlBXMsR5qxrYimarstw9lHDuxdS73Esw7eTm61ddG/VUSmoQeR88L8/In2sqeK4s3JMudMneTqVjxRcn1MaMxi8JnvuuhDJ0lsXRuv4a4Kt/Ubmii1pc6ZgO2DeRKz5tKtVfalyatPqnil7iyxuZr3Mda/y2PUaLjSwyxPpkqZ7jS5cWbGpwKvtTi6TMJlDT8QzJPWzWt6brZo4qUo0t1u2YvE5vHgySyPZqor3v8Av0OeSuyeIPBAjwamA5rUgDMJGhKGgDCsd4Pl+iVCDNrjdp8khUSKdRp3A8bICiW2l4eV/okKghZZSRF2QcVI0N0DRGwdV2eCbFFjfBd/DICZHYawISExxRQFfV0VLAGfl80lwAbEaNUnwOI1vyFEuCPcShp5Jw4GyNPeUe5PsSan3UsnDII12PPdpjYUKcDYS2TA2krDqfaj8ESMrjfmKnj9kmj2FF02B1Xsu0DAsgRNZ09YaSJ5xA9Fu03/AAr4k1wc27SVnDFPhxHeOhO2ix0n1WbdBlnDL6ra+DKPjNQktkk23JO6s08Uk6Ro8WyTlOKk29n+5Xq85Aj0wE2TEHopMY+ECHBAgjEgDwhgBxJjS3gkNFlwx5OpJ8TKYzXYXB0yWyxh+bVrTt4LRFKiBgHWeY5n6rM+Q7Ggp6eQTKwrNFJCYjwk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4" name="AutoShape 18" descr="data:image/jpeg;base64,/9j/4AAQSkZJRgABAQAAAQABAAD/2wCEAAkGBxQTEhUUExQWFhUXGBcVGBgYFxQXGhYXFxcYFxQWFxcYHCggGBolHBUUITEhJSkrLi4uFx8zODMsNygtLisBCgoKDg0OGxAQGywkHyQsLCwsLCwsLCwsLCwsLCwsLCwsLCwsLCwsLCwsLCwsLCwsLCwsLCwsLCwsLCwsLCwsLP/AABEIAOIA3wMBEQACEQEDEQH/xAAbAAABBQEBAAAAAAAAAAAAAAADAQIEBQYHAP/EADsQAAEDAgQDBgQEBgEFAQAAAAEAAhEDIQQSMUEFUWEGInGBkaETMrHBQlLR8AcUI2KC8eEVM0NTcsL/xAAbAQACAwEBAQAAAAAAAAAAAAAAAQIDBAUGB//EADURAAICAQMCAgkEAQUAAwAAAAABAhEDBCExEkEFURMiMmFxgZGh0RSx4fDxBiMzQsEVYnL/2gAMAwEAAhEDEQA/AKGpouUjnkSpSIf0KQ72B0sP3iD5IitwbI9ahdSaGmHwmIEEHbZRboTQWiw5gdio1vYMssI+CWnQ6KSID6jVOxCM5IfmMa9TiwD0HjfdRkho9VOW+yhYqoseE8XbTaXMu8iJI08CrceVLjkktiNXNSu8kuJJvJ2P6JNOTC7EpO1DrOFiP06IUuzCiBiKjviAE21Cg2x0ZzGMhx5HRRJoiEIGNJUgFhID2iYB8JgXVHd0ePIeKryZY41cjTptLk1EunGguNwDqZAJHklizLJwX6vw3Lpo9Umn8AMWVi5OeNhSETeG4UvcBsq5yoGzRhoY3LoBdY5yb2IlVXqF7p22VsVSJolVAtKKmeeJjon2EgOJfBCi3Q0Mx0CCpuqCPkQjRgzsVBqyaZNqugtA0IUW/IgS4kdVIRLY/M3qNU7E0DIUk+wDSZUVsxjqWqssQ/Pn/pkC4JBOxVckTj5BqOHDWgctepU1VEa3J2CqQdByVkWSQ3j2FzNFSn87devRLJG90S5M47FBz2PgwCGkbzuqbEQ+PCXW2KTGircEhjXtUkAjEMY5lPM4NGpIHmTASbpW+xKMXKSiu5ucFwn+XYWlzZEuc42uNguLkzPPO0vke28M0q02Knu33/vYzeNqfzFQMp33J29V0MUfQQ6pGDxBvV5Fp8W77+SJGM4OGUyQ4lwE9DzEeChj1TnOmtiGbwTHjxNpvqrnt9CoFOYA30W7qPNSVM0/DsN8OmD+J0R9ysmWZWyNjq890eajjjW5JIBSpKTkMMKoWpFLI9Id510IY+s0RmOyGhIi8Qu0IvYlEZJENOiExkuhRki8EaIa3E2PDnMcQdCUt7Fs0TWPi/qgQV4nRNMiwIMFSqxoNk3STGHwDRm9lbGmBJ4jQLe8P9hVzi47k3uQ6GLGvr06ojLuRLJuKluU6wSDzVvVaJmb4nSDXCrTiD8wF4I1HiqJeaAp8bVzXEx1SsZElAHnBNDECkIsuz9HNXpuizHBzv8AG494VGpydEH59jdoMEs2aKS45JX8QeJOqVKbGyGuBLx+Z1tfdQ8PhH1sjW/9s7vikp4oRx3s7v5VSNd2e4FRw1Nj65u5oc6Bo28Nk2AA3v8Apiy5Y5MiU7rlJd/78y3R4J4YS9HXV3bf92Xv+Jm+0nHGVnFtEBtMd0RuJm53NlrxYKfU1XkvyUa/WxjBwUuqT5fb5AOBYHN3iLaq3JKkeXk7ZYcSxUWHgOgWVeu7IpFYxsq1skWnD8Lm6DU9OSgl1MRUimHXW1UVhvlnqiIgGGlwIOkqKe42gppgeBTCxGUIiealQWHiDIUnuhEt7wWzzULFQL4kQNkmMdRf3o2On6I7hyPc1STIiNqxY6JPzJC4XFguloMDXqiMxo0jKjXUyXXaBPXor8koqDk+xowYnlyKEeWZ7F4Q0wXt1+bLseYhcbHrHKddj0uXwLCsVxfrUEwD/i0u7YHvC47triV1kjyzjToqWMcA9t8rr+mh8lCtqEVFcf8AKguSVEaVIB7AhgbvgvZOl8FtSr3nG+XNA8IGq5up1kobROvotBDIlKQXEUQ0d0AAaACAPJYVKU5bnqtPhx4I0imHZ59eux57tJtzOrjyH6ratZHDilFbyf2M+swfqMkG36q+7Hdt+KlzmYYOJDRL7mIHys8Jkwjw7E+l5pfCPuMXiWZQj0R2vdlFhcMXOAaLLoOVHl8k+xqYFJkDldZJybdFJSVHZnSppdKJErDUZUG7Bl9RIpMHPpuftAt/tEpdCpCMvR6aLaitjqjkXuBGp20Ki+RsfVMgmd9ENgkLQxEwFOLE0TFJMiJWMDSVXPYYB2MkgxEKPUSSJDXhw6poXAenUkdUxNELioOW3mixxJHAagyObvIPklHYk0aPA0MwtZti7yVGvy9OKvM6/g0Lz9Xkit7TcTMAR3ndxjd3HRYtLieWdnqdXkhp8DbfJXYPAvw5ptqHuvADp/A87GPYrtP2tzwc92WDMIA1xc8HLOW3zcyubqczcuiL2X3PTeEaGMYrJNW39kZnHsBeSNN1fhvp3KPG4QU4tckEUrwr7s8+y47P8MNWuxsSAczvAX9zA81Xnl0R972QRVujoGMDWhjQZcNRtGpvuZPsuXnUI7y3Z7Dw/HJRrsOfgssF41veNNjHJYJyyJpPazdCUZezuZTtN2x+GTRwwBfo5xuB/b1P06rp6Tw5Tj15Nl93/Bh1esWGXSt5L6L+TKUQ5xLnnM51yfsuk+mK6Yqkjg6jPLI3Ob3NVwzBCmwE6n9FnnM5jduyLxHESYGm6UF3Y0Bo00pMC+4bhABmOv4f1KI1FdT+Qip47xC8A/ZPFDqdsXLKinWLWdVpsi0PZUzBAA6LIkpMGGAugB9GmBKlETCNepMArXTZEt0BDbSMkKmhsHmylA+xZ5xAcFKyI2vVBB6CSiwWwDDZmtL99QpLdEu5tOGVwMLnNi+CR/aL+652rl1qj0nguJ8+ZmeHTiOJgxLaQkdLWJ9fZdDw/EoY15vkj41lbydHZf1mo4xh2vcRUIht9B8vI8ydk9dlUV0p7mLQaR5ZqUl6qM9xB9Sp3aNNxGgEWja5XJxKEd5yR6XJrcOCL3TfuIdLsviXNMgCbmT+i0PxDBHZHlNVlnnn1yLLAdhqjiM7wBvAk+UqC8ST2hG2UeibNPwzh9OhTNOkJcfncbl0G19uniov0kpdc/kadPp+qVIrsTVGcnMCTs28bQevgseRObs9tpcXTCqA419WrLWzpJJJk8gOqIKMX1TZY1HHH1f8Gd7L9lSwl9dsvBPdJBAv8x5krfrvEFJdOLg5Ok8NjB9ebdvhc/P4kpnDW/zdS0MYGuI/uLZygenqrcE28Kc/ecPxeEI5qhwO4pjDcDU+wSju7ZyEVdISVOTJMtuG4IuI5b/oq4pyYidxjFikyAh+vKlwJnPuJ4rM43XQxwpEoon1LhRZWOFgFFiGC+iixkliaIil8JpgBZigXQpNjoltchMQ9rrqEthkXFCCosaH4OrBg6FJMUkTWcLfVdDG2JudlDNljj5BWzXYbgLWCIzFcvPqJz9yJQW4V/BXVG5M2VnIbLN+pcfedfR+IZNNtFJoJwvs3ToFzmlxc6xM6x4KX/yedey6KNRnlml1SSssKeAHIfUnxWZ5pS3b3Knkm9myU3DNaCTAaNSYsp4sM8rqKEkVHEe0+HpGB3jzOg6wu9pfBL3mQeXtEpq3bUGW52tE2j0/fiuvj8OwYd9gh6Sb4FxONa+zaup+WTFzqeS52syKbPSaPTvEuCQ7DgxpGnd0EfvVcjPOVnUwyaI+L43QwxbnmD+FoOYjfTRQ0+mnllaVrvvQ9TljCFzlTfHf7EXCdpA8uFJrnPqTYtyi97k2aPDZav0mXq9Zrf5mLP4nplBU264W5FP9NpLnS4kuc7m92p+gHgtDqVRjwjymfM8s3N9ypLy4yrOEVEvDUJVTbsizQwKTPDU8z0/eylN9K6US4Rhu0HEC4rRp8VISRQwthIuadhdUFQ+oZChJiBU3QUmMlB1kIiNqG0JkhadIAKSEGaULYBj3wlLcYFz8ygBe9nuzFSs7vdymLkm3kFnyZal0R9r9veySVm/w2Fp0WSbMYIHVx08TKzYMcs0nJ8L7jfki5FJgcWOIDiBHLMBp0Blacmh67XHl+AVAKgaww9zWONgHGJ9bFc2fheZq19O5OLS5B18VRptLn1GgeIn0UYeD6mbWxZ1x7sy+O7cUg4totL4/Ee6F19P4BGCvKxqV+yjJ8Y7Q1avzVI/tbMei62JafAqihTxO/wDcZUVazCCS3MebvrASnq29kNSS2igPDw+rWYKbM1xIAEBs3cTsqpzjGHVkdFsdVKEr7G7rNpUmtbUFNhJMOdMmNrnKNR6LjzzPKn6ON0d7w/Uxzv1W/gVnaHjApUgKLgXvkNgzlA+Z3lb1CjptN6SdzWy5/Bs12penj73x+fl/6ZPD0XOdLnFzzqSSSunKSSqKpHmcueT9aTtm14dgxh2X+d4v0by8VlyTpV3ZznJt2yrx9bMY2CIKkMbQpqEmJmh4XhcozutaR0HP9E16q6mCKbtLxT8I0GyeGDk7YcmLrVS4z+i6KSSJDHEjWE1uMunhUMpQhFrKMuQANF0DJbhokiItSjEGRfbl4pgOYbJgKShjAYx9rIBFx2U4C7EvGoYCMx5/2hY9Tn9GulcvgaVnScHRzvygxTYdToSNXH+1o91VDBO/R368uX5ImjMdpOM1K2Ko08NSNWjQe1xHytqEOlxc42vZdefoNLjUZtLbbz+nI4U92Hp4bEvqvfWqBrXEnI3M5zZM/PI+iwR8XxpOo38dgnBP2difiaLajGUqhdUDNJkk8gbaC/qs8/F8t3jUY/f+/QXQuGyM/h1GMppiASQHDPE8g4mPZZMniusm/wDkfy2/aicYRXYRmBoafCYT0Y0ewCzT1WolzN/VmiE3B2nTInEOy1OtfIWHm23sdVdh12TFtySzZsmVeu7+JXjsOzQ5yN5MW/xAV/8A8pkq0kZuC2wHDGUG/DpNiSSTeT1cTc/6WfLqcmZ9UmZ5yt0R+02DD6E/ipnOJ6AhwP8Ai53mApaLK4Zenz2O1/p7Osetgnw9vnW33OYcbxVSlUbDu4RMQIkGD56eq9NpoQyQ3W52/wDUeTNjzqF+o0ml28n/AJ53NN2VoNqN+Ofkbbxfy8rLNnTx3Z5HLK2WPFMZJga/RZIpt9TKyuotkqcmBfcIwWYy7Qe52Cjjhbt8Ah/HuJBrS0H7X59B0UXeWfuE32OfY/E5naz6ro44UiSWxHaydwptjPGmUWgLaoqGVCU5uosB1FqFyAWE2IcLoAa03KYxSUCDcI4U/E1RTZp+I8huVRmzLFG38iSVnRqwbh2twtAGYHxXt/8AG0/hn/2O9gs2OMcS9PmfrPhFjVbFhReQwsy5WkBsb5eXQfVZ/wBbOKfTy+X+PIFGxPhx8oj2WJpydtjuuBWvaBePr7J0uAvb3jmPA0AB5WB8/wBFBvakJcjap5x6BV1Kx2wlJ42Ee37Crl1dtyaY4quSZIHXk9El6opbkfC1PhPzkSQfCfRbNNqPRTU0rooqnYA0w7OSO6Q528CSCfrHmrsM+rJKTXZv4bk8Mnjmprs7OYdtXh+FZSbRY1+He7M4AFzhmcHS6Jt3efyza8+o0eZKXTVJ/vyvse18b0cs2FauMnJbOvKLSuvnu+CP2JxBZh6k/L8QkDrlaLeyhr11ZEvceLyck5xMydTdZfcQJWDuQN1DpbewGixOObTYGtIsNeZ3P6J5ZUlCINmE4xji5yvwYulCSKnKVqskIR0RYxcqLEW9QrMyoZSBJQwJTBZCEec5JgMbUJMBIBzuakMNhcO6o8MYJc6wCjOahG3wB0/g/ChhKBaz/vOAOY6SfxdY2C5TzXP0mRf/AJRfFUg+Ew7WNAFzqSbkuNyepKoyT6n1Se/7AHcs7luD8hlQH7+SEJ7DTg93EnkJgD0UXPfbcjyNbQaNAAfdQlKuSSQpskpXySY7N6KucrEkKy3UfT/hQbGm0eaoMl1DKjdVKLINWC+JIyDcyTuY0HhqtKyuOPpXnbFxsYLtVw14xLcgJ+MHHeJYJfPLuwet13NDnjPC237P7dj0/hXjMMeleLNv08e9PsVNGi1jQxohrfcm5K2Sm5O3yeayz65uSVX28hKr1FKyA/CYqJPv05Kz2V7wZHx/EpsDKjjwu7ZGimqEm61KkSGwmAoCLELCQFkw6qgrFabIAeXwkB5skJvgBzBCEASJHVJugOk9jeAjD0/jVW/1HaDcTo0dea5ubJ6R/wD1X3ZbGNbsucjpJfdxv4dOgWTI3blJ7kxWi9/2OiwznbodWIX35IUklZB80KwQDyub+yIzcnRLp2G1H2k/8BT3S9UREq4xn5hPQqt4ph1I8MSx24UHjkgux4cNiPVRp9wWwoSaHY5ruaTXkAh05nf9yjuBDe6HBXJWqK+5IqtBCrjJxZqgqOb8dp/CrVG7TI8De3qvT6afpMUZGeS3KKtUMiOcrbFJIaJTwA2+6qtuRFvcpMRE+C2RboaY1jzzTaQBA89Co0hD/idEqA9nHIooVFlTZdUFYZ9Mi8QDohANcIgqLAc02UkB5AGx7HcGFsRVHdBim38zua5+rz/9I/MnGN7m1NRz3CbBug2B59Vlk6+CJ3YR7o0v91zs+W5DTBZyAFl6mSfBHq1BuYU4pshJokNBIgAmdBueQV8Mctl3ZZ2pFFju0GEZna5zq1RsjKyzAYBEPIIPKRz3Xdx+HRhC8rpv5v6flr4HQ0fhGo1e8I7efC+vf5JlVh+0VF4/q0zRJ3DhVaPEhrXejSsuXRO/9uV/FV/6/wBzoZP9L6pRtU/df5SJ7MLmGem4PbrLSCLWMeG41G8Kl4cm6a3Xbv8Az8jz2bS5cE3GaaDYUOIkAwI57rNOG11sVJsnUb2m/LoqOhvgdpB3MsqqZNCMqJuIlJEXE0zMz/rRXQ3RB80PbVt1FlBwaZpUk42c97cviuDzY0+7h9l6LwxXh+f4KuSjwlL8RW3JLsiLAY2v1U8cCJDAVtjFjogB4CViPQiwsUNSEWZFyqEQH5ydTMaIQMcRKT5AXImgLfs5wc4h8G1Nt3n/API6lUZ8ygveNKzpYw7QQ0CGsA8ANgOq5Xffcuo8OXmfPZZs+TYrW7oVxAC5/LL1EjuNxuE1uScaYtUNHedEfuI8SrcKt0JxtkbiuNcKFdzMwd8ItaRYtL3NYSOoa5xnoupoKefrfk39C/TYevLGLfLS+rOc1H4ajhqzqj8tQMIoUwCQ94FhbQCW+S7emx+nm+o9z4t4hLw7HCGBJfwZLh/aRwIFVoc06kCHDrGh8LeK2ZdDGSuDp/Y42l/1NqYS/wB6pL6P7fg3p4gzC1R/LVXVcO4AusAKgi5aJN40Os2P4guflxpt42+O/v8Ax+6OvmwR8U0fppRSk+K8l2fH8M2GDxZ+GcjyWnWNHDXT96rgzyZMbeO6T5XwPnj9WTiJSrwSYN4/RZnG0RcXexLpVidlXJUJKSe4lR0TbTXzUkuoFs2Pw+FdUExAOhNt+Z21v0WzBosknfHx4/v+BxtgXgFxiQGiBOpibnrM+GijqppyqHC+o48s5x2wOfFZdmNa0+Jl/wBHBdvQ+pgT87/BN8FRiqoaIWiCbZWVbqkm4WrpGOa4dUqYUEAHMJCCimoiFyoAXKgRZOYqURGFMB1JKQMn8M4c/EPDGeZ/KNyVVkyLGrYJWzpmC4eygwU26DU8zFyeq5k5Obtl3s7EulZmlyZP2WScq2FyCed1jnyTigNR1goJFyGh2h5IrsTSA8Tqwwu1yiY8DJ9ldp/aSIy2dkqtBpOJ0ymZ5EXkbK/DccqcRKTjuuUcX7f8OcwgXIYXCebXRld7X8QvU+GZYO67no/Fs363TY9TDtakvJv+/sYyF1jzhq+FVcmHbm2zO8nElo89f8lzM8evNse28KyrS6DrybLd/Lt9TonZWq4YSmH/ADBoaQdbCF5zxCMXqZOPF2eFnF9bb7l5gXTqFz8ia4GixDRyKzWx0V+JfUFQuNQluTK2mW5sr80l+YiMpECCuvhzw9Cl/wBl8/sJ9PTVb+Yn83VcIe4kX6anf29EZdTPLs2ym7YZjttTprHryWWOGUp0izHHqZzLi2JD6tSo02c4kHmBYH0AXo4Q6UoeSIzab2KDEVcxW2MaRFAlIBQUgHwkIcG8kWFhGuI3SEFbW5tCVAWVY2VHcgABUhknBYd1R7WMElxgKMmkrYjqfBuDswzA0XcbudzP6LkZcnVLcuSoPUM38YChKdbIrW7tj3GNFjaLUKMO5wsJ3UPRSkXRg5cEc4d35Sh4ZrsXRxy8gf8ALPcYDSf0QsMvImschOI4V7aLsw7xa7KOsLTg0snJNBlhUQOA4lRrtBaRtLSYLSNnNSy6fJj4/hmV9SYPivCWVwQ4B3j+7JaeWXHL1CeDU5MMrg6/Z/FcMxdf+HlLNmaHNOsQ17fZw+i6sfGppVL8P9maY6mDfV6ON/OvpdErD9kMrpd3uQdlAH+PPqZKpl4naqOw9Trcub25beXYvKGDIAFgOQj7LBLIm77nPlNMs8PDQs8oykQcx78ZH+wnHTruSjuQqnE73yeZj6q+Omi+EycIyfYbXxrWMz1HtY38zrD/ABGrj0bJur8eilJ7FnoK3ZkeM9oDWzMpDJS0k/PUAOrj+EH8o85XUxYI4l7yGTJt0x4MvjK+y2Y49yiiHmHIq2mM8I5wnuIeGdQUrAdk6JCFhADwECCNaogWtQrMyLAGnF+amgNX/DljDiHZvmDe79/ZZdXJqBKCtnQa7ZXFUu5dNbBMHgS7QKePHKY8eKyzZwpgHeutcMEUt9zTHFEdiK7aIbIJHy2EknZaIYHNWlwWOajs3RVcS7QUqYtTkG5zHLbeAJPstUPD3NbuiqWpUTIYz+IVQOIpUqY2BIPkBJA9fZdLB4RgW83ZnnrJ9iLxbjtKtTD61Q1KrmCBSc5mWXCQ50wDbQN/KfDoQwYIKowX7mSWabdtmIDznltR4dPzBzibnS2ptuiWDDJV0otjkmuTf8GrVy0Nc8EgTmcAJFoNvm30jRcnN4ZjhLqht7i2ElMbX4y5hg5Cegd+q5eTwuN3f/v4Lo6eT4DfzlUszljQwmMzg4TOkA3d5KmWijBW26+X5LoaGU3SW5TVe1VBri11bvCxDKDzfxLoV0dAmuqn9UiuWnhjdS7fMSn2hpPeAz47zv8A9tgA6wCUpaeGNW0vqaNNpPTy6YfWtkTw/ulwotgRJe6o+J+WST0OyoWTlxX2O1DwjEmlKXPZL+SHV4jAMQwRfKGs8dBPO6acm0aZ+G4ccG6MRVqOrVSS5z7mMxLiRNtV2HWOO2x5TonN0rZecO4WZmqMrRoJgu56aLn5NRFezuzq6PweUrllXwRB49gKbWl7GxcWkmx8Vdps0pS6WS8U8OxYcHpIqnaM/C3nnBQ1AC5ErAe2RuUAEFQ9D5IEFZVG7fQqNBQVr2/sIFRYSs7IjXySBfkAlFiNR2N4FXFanWLS1jSZmxcCCLDdZ9TKM4OKLIp3ZtuOcew+Gh1VxE2AAJKy6Xw7Lm3ijR1xWzAdn+29GrWNJpAabMJtJ6+K3ZNDkxY7r4lmLLHq6ex4doX12VqM5cQzMWgWzhp7zR/dEqawdDU/+rGs3UnH/sibT4604em98uc5gMAaneeSpyZ44JOCMkpSybspavGaVRrmupwTydlcI/8App9oUY+IuPMLXx4IKKoyWP7N0nnuOcw7GSb9brVj8aXEokoQfmU1XsjiBORzH9AYMc7hdDH4rgntZJw9xFoYV1B39Vrs3LT3kdVvjl6l6lC6Or4GzwRrvoAtmNBN9hYEHlFoWLKpOVyZtw44pbHsLUw+GcH4qoMx+VttZOjdzIVDRtiu3mScTxT+ac2e6y+RvKRE+JjyXI1M55JeS7Ha0+JYY+b7mB4XwMvquLickmDu65utmfWKMFXP7GHF4V1ZG5+yuPebOjwxlKnmblF9PxHr4dVyZZJ5PWkzr4caj/twjS+38shYriD3DJSpueZufkYP8jr5KcMMY+tklX3f0JyyuMqhC358L6/ixBwZ7x/VdAOrWfTMbnyhH6mMPYXzf4FlXpY1N/Jfkk0MNRoiGZWDnufMquU8mV+s7IY8cMa/24pAuJ8epFjWAtOWTqLknnr5LRjw5HFJorWbHjm3KaXzMlxbiQqd0G2viuhgwdG75PP+K+ILUP0eP2V9yuA5ELScYeGFIQoCAFDUgCBiBCikiwsKKaLAmt0CzETYfw+4eKlV9Vwn4YAb/wDR39Flz5PRxHCNm7FTmCudPLa2LVa2YDifDqWIZkqsDx126g7K3BqZQdxlRKjAcd7HfAaXUZLZkOE5mRzjUddV6HTeMRyLozLfz8/iQlBreJExdau4srAEYhgDiW/+XLpVYd3QO81aIejpwT9V/YOrqfUuSwwvaJlWmXBsOEuqUwLtm7qlMfiYSSSBdpO405et8OlKWz+Hv+PvJtqW657k0uDg0wC1wkSLEHdpXEnjnjdStMg4DDg83yPLOhEjyMqPpa9pWCTJ+FwT2XdBHMfoVRkyQlwXR2RLrYGnWgVWAxMGACPPdXYPEcuBqnsidJog4vg9SixxomWk2j8PIxzBAML1ek1+PWRqWzIKcsPG6ObnstialYVKlRryTq4uB6QIgDoF0J6Z9DUGi3T6mEsqlI21PgtUNY0lsNES0mTcn7lee1EJx7Hp8GfG31eZK/6fkaDAGaYJ5C0+E2XLlezl3N0ZqUtuw2jhxuZ+iqlkrg0OVKkguJYxgBBBMXA26IVvuVRU5vdFVjcc4AkDS/XyWjFhTe7DPJYIOTTdeRj+I4wvMnyHJdjDiUFSPG6nWZtVPul2SBVeEPa2YA3jf6KS1MG6Hk8Lzwh118iAVecyzwaiwFLYQB4VHc/VFIAjKx5BJiJLKo5H2SFQZtRvOPGUqCgsA6EFOgoOdlnIG8/hvimNbUYT3i4HxER9Vg1kW0XYnRsMVZcendGnJVA6pEW9VNbOymVVtyDa7UaypqbW5Um0VOK4ZlJdTA5lh+Unm38rvBbMGra2bJbMzeK7Lte74uFeadVpzFrvwu5HcA+YXYx+I7dORWg6Gt7I+OxNbCtztY3K4xVw5ktD/wD2Ujs12ttDtotSw4s6q/77wjl/wUR7eAPj4UN3h4JHhIusOXweL9mW/wBi7pvg1/BO0FKt/wBt4fzbMOHi0rg6nRZMXtqvf2FuuS9w+IYdDHTRYZY5B1EuniI0/fijFOeKXVF0StNCPwNCoTmpwYEFpIg84Xf0vjcvZyEfRLlDnYBrdHS0OhvPLfw0gLo5M0MkXJP4GrBqJY9nwROIUw8QBoCZ6m8RsByWHMnkVHY02pSdplWOHvmCco59OYCwxwW9zq/rcde8k0+ADLne+GzaYkwJNvT1WuGmXT1N0iufie/TFblfjXAS1oMaS11iCNDI5rPKoydFsM8Wrb+q/ko6PC6YdIpjNsTePAGynLUZHGm9ijHg0uOXVGKv++YPi1XK17nGTBk9YU8KcpKi3U54Q08pLimYoNHMLtHgggYo2AoplADXMhMLHsvskAX4fVArC5ExCij0QFkxwWYig2DxLqbg9pgj9woyjaod07Oj9nONjEMie+Bdp18QeS5eXB0y3+poUlJFyKoNjY8lknj6RhXMBvuoPbgh0WCi8FQd9iDVAcTgGvgiWuGjhr4HmOhVmPO4bPdE001TImIwrXj4ddoM2Bjuu8OTun1W/HqJQXXB/wAClj8zAdpv4YEg1MKb/kJsfA7Lq6fxVS2yfUshJrk5xiMJVoPh7X03tO8tI6g/cLq9Uckdt0y6CVWa/sp2pxD6jKLh8bMYB0eOZkagC9+S5Gs8MxNOUPVf2Ixh1z6Ym4w3GWzlDr8jHsd1wZ6WVXRZn0uXB7a28ya7ivl7qlYDOuR+H4qBqRHUrRHqjwWRs9W4vTGrhPirYzytbFkbXBU4/tHSH/lBPIGSr8ePNL/qS65ruVOO7WkgBoLgNNoWuGKddLdIU9TvdlPU7UPJu0noHx9ip/o0+/2BatriyDX428uBYwNjmXP+sK5aaNVJ39iP6yadojY3iT6tnG3ICAp48EMfAs+sy5lUnsRA1WmQeGpAEY48yk0Ieah5AqNAK595yx4IoVCyOZHkigHtfycmFE3COmxSIsKVQhDQ5DGPoYp1J4eww4aH7eCj0qSpgtjo/Z3j1PFtyOhlYD16jmOix5MXRs1aLlK/iWTq7qZyVLcjs4dOvRZMmm6V1x3j+3xJ9W1dyWyoDoskk+SLVji5UNMhwes4ZXCx/cjkd08eV45Wv8kkxtAQS0mYMTzm4PoR5yr8yUWpQ4e5JPsVPabsvQxtMtqCHicrx8zT4/ZbtJrpYWRUqexyn/pVbhz3tdEuBa2oJu3cNOxI1HUrtzyrOk48HY0MoKLffuWHAq9L4+es3PTa0nLPzuI7o6DNBPQJRUYK2ZvEM8ptRfAzjBc5znZoc4lxiwE8gNFnxy6m5NHPjNldTwrjYud6lWyyJdifWy44J2VOIcbwxolzjsP3sp4pObEptkfiPZ8YZxDru1P9oOgP9yhlyvq6RSmymxdaNFLHEgtyIHjeVdTGLI5o3AeKR2ulYC/C6IsQ4U0BYoYgLHtYkA4geCBD2tBsgBatEBpsExDcJSMS0meQKQWT3rOiIiGAyskgGUK7mODmkhwMgjZSaTVMkdF7O9p6eLaKGIAFTY6B3UHZyytSwvqjwWJ9XJNrGphXDOS6mTDX3t0fH19VHLpIZ056fZ94/gPiWlCtnEg/s6FcXLCu1EueRWkzdZ5JNEFsyXRxLMolpLrchIGaPPvD0W7Bmx+iUJq2n9viTb2sTG4imA3Lclt+jhMp51j9T0Xlv8SptFD/ABE4fTfgnmZhjajTuHA6fYrsaVKDXS7TimacEmpqnyc3wWGAY15Gkgnnpb391PJO9i7WRfUmDqvzElC2VGOj1B8uAGpMJ9FiaOj4fHswuHyNElsFzrd6pAIaOjZnxjktE8iw46XP/oXSOd8d4gXuJJuSSepOqy4IN+s+SC3M+50nVbUiQ1wUgGQgYRrUAEa9w0JSoAnxjvCVCCNrjdvogAzarevmEgG1II2QIHSlswmgHTUkgAgOgOHMaiUAmGe34dt/ZAiW4SsyIDSgBjikxgYhSXAxpMXEgi4I2TGdE7H9q24hv8viiM0ZWvOjuh/uWWcJYZdeMsTvZl/Q4O6if6Tpb+U6jw6dFmz5MeqXVP1Z+fn8SXs7EoVBebHquTPE06BryGkiyrUXYwGIrhoJkStKxykQ6DP9p8dmo/CF3OIBHIC59bLpaePoo2zreG6N5J9T4RnqWGmk5hEOJa5p6iZE8iD7BT9Mkzparw+WSNLkp8W0tsbFaYPq4PP5ME8bqSogUHkvAbqd+XVa6SRU0XuMx0MDQbAQPuVjac5FLM3iHklbIKhpAC3op2MblRYBGNKBD77wkA6yAPBqACspoEFZSSsLCmgOSEKxrcPGkjwTHZJo1HjcHxE6ICx3FMRUrODixjYAb3AGgxaY5pt2GwrispWNeUwBJUMZUNgmhjXc1IAdEQf35KQG24L23fSaG1Q54Fg4XMciNyseXRqfsl0JXszU4LtDh8WAA6HbT3T5ArDPTzh7SJqnwRsbhq7TDHNPImR9JTw6WE97+QJq6kZ7idPFQRmbI35A7j/laVHHje519Np8cqbZTYJ72OOa55zP1RlUZrY9Pp8UejYvaWPa7VoHUH7LDPG1wW+ja7g8Q2m47R1CIOaRCWNNVJWDPA6ZBcGtB6W/2rFq8nDZjnodPJ7xX0Ilbs98QEMJDo3v6q2GrcZesrMup8DwSjcH0v6ox2Jw5Y5zXWIMFdeE1OKkuDyufDLDkeOXKBydip7FQ5tU7gFFAGbVbuCPdRpioecp0d62RuKhXUCRaCiwBFjxsgAlBxJ0QIsWMQKwgYmKwgpJ0FjxRRQrPOppDIz1nEMehAMM6baoHe1A6upHmpONbk5RoRuikiJ4CY/d0ICQxgInqpCsUugjbT77+Sd3sJGq7JcQxD3uZOemxjnvc8xkAGubflHVZMmlUpXj2a+hphlvaXBffDbUa1xyvBuD9BIus3pLi21ujo6bJLHJJPZlTxXgzAA+n3CXGWSXR4TdRnmg4qS+nkel0mWb9V7mM422tTfAeQ3awAI8Cten9FOPFnN12q1OPJs6XuLzC8DxFNj6j67HMAGXQ5nEAwPWPI8lPUYcKjdfQwx8Y1EO9/ErK/H3U7FpjctP2Kzw0anun9ToYP8AUEH/AMkPoTML2nYGyC4SOV1VLQz6joPxjQyjbfypmWxtc1Hud+Yz+i6eOChFR8jxuqz+nzSy+bAKZQOa1Ah4agB4YgBWsQIOwO/MfO6QWGbUcPwg+30QLYOyvzaR4QUBSHMqtt3wL3kFMXSTm4Z5GZhbUb/aQT6G6lT7CcRj6722cwg8iPsou0LpH4LM4EuH76pIGQSqQHtpaFSitiNg6tO5SfJONDKjRaPAnmeii+RuTe4MtVokeoDUIXIMeAAE2IeCXuDWiSYjxPJQlKgqjVOwpwlL4Id36gmvHkW0z4RJ8VmzzcX0J7vn8EjN8P7UOwlctdLqDj3mjVp/Mzr03Vv6b0uO17RtwTpU+DozHsqNDmEPY4S1w/eq4WoxuHufc7ui1Dculv4Ff2iwPxqGUtBa0jvADPTJt8w1B6q3S6nIo7LZe46X6bDml0ztN/evL3lBxKs+nQZT/BTGUdJ3PUlbI5fTyV9ux5/xLwqenXXHeJjMVVkrpQjSOMgecbhSoYoynePFPcQRtKdCCo2A/wCERsmIVtJAhfhIGFYzogQdlJKwDsppoTHhOiLELJ2ToBrsENRY8xIUR9Qr21tPiucOTu99U7YdRLZinhoGRtpuJBM8+afIXEhPCzsjYpqkNb6FNPYKFriQOtk2CGPZ3bbIkgTEe2R4qUd0AOi0yfdRXJLlBXMsR5qxrYimarstw9lHDuxdS73Esw7eTm61ddG/VUSmoQeR88L8/In2sqeK4s3JMudMneTqVjxRcn1MaMxi8JnvuuhDJ0lsXRuv4a4Kt/Ubmii1pc6ZgO2DeRKz5tKtVfalyatPqnil7iyxuZr3Mda/y2PUaLjSwyxPpkqZ7jS5cWbGpwKvtTi6TMJlDT8QzJPWzWt6brZo4qUo0t1u2YvE5vHgySyPZqor3v8Av0OeSuyeIPBAjwamA5rUgDMJGhKGgDCsd4Pl+iVCDNrjdp8khUSKdRp3A8bICiW2l4eV/okKghZZSRF2QcVI0N0DRGwdV2eCbFFjfBd/DICZHYawISExxRQFfV0VLAGfl80lwAbEaNUnwOI1vyFEuCPcShp5Jw4GyNPeUe5PsSan3UsnDII12PPdpjYUKcDYS2TA2krDqfaj8ESMrjfmKnj9kmj2FF02B1Xsu0DAsgRNZ09YaSJ5xA9Fu03/AAr4k1wc27SVnDFPhxHeOhO2ix0n1WbdBlnDL6ra+DKPjNQktkk23JO6s08Uk6Ro8WyTlOKk29n+5Xq85Aj0wE2TEHopMY+ECHBAgjEgDwhgBxJjS3gkNFlwx5OpJ8TKYzXYXB0yWyxh+bVrTt4LRFKiBgHWeY5n6rM+Q7Ggp6eQTKwrNFJCYjwk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36" name="Picture 20" descr="http://fafka.ru/wp-content/uploads/2010/04/green-tree-fr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2936375" cy="2966338"/>
          </a:xfrm>
          <a:prstGeom prst="rect">
            <a:avLst/>
          </a:prstGeom>
          <a:noFill/>
        </p:spPr>
      </p:pic>
      <p:pic>
        <p:nvPicPr>
          <p:cNvPr id="34838" name="Picture 22" descr="http://images.china.cn/attachement/jpg/site1005/20121114/00137278ce1c120d6c8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93096"/>
            <a:ext cx="3663156" cy="2376263"/>
          </a:xfrm>
          <a:prstGeom prst="rect">
            <a:avLst/>
          </a:prstGeom>
          <a:noFill/>
        </p:spPr>
      </p:pic>
      <p:pic>
        <p:nvPicPr>
          <p:cNvPr id="23554" name="Picture 2" descr="http://upload.wikimedia.org/wikipedia/commons/5/51/Dyscophus_antongilii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204864"/>
            <a:ext cx="2764019" cy="2752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Лягушка - голиаф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4" name="Picture 4" descr="http://df.at.ua/_nw/4/16120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4966" y="1916833"/>
            <a:ext cx="3339241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Лягушка - </a:t>
            </a:r>
            <a:r>
              <a:rPr lang="ru-RU" sz="6000" b="1" dirty="0" err="1" smtClean="0"/>
              <a:t>кокоа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http://ayurvedaplus.ru/images/photo_products/Amphibia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760640" cy="4758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663</TotalTime>
  <Words>331</Words>
  <Application>Microsoft Office PowerPoint</Application>
  <PresentationFormat>Экран (4:3)</PresentationFormat>
  <Paragraphs>159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МБОУ Гимназия №46 города Кирова</vt:lpstr>
      <vt:lpstr>Слайд 2</vt:lpstr>
      <vt:lpstr>Жизнь земноводных весной</vt:lpstr>
      <vt:lpstr>Жизнь земноводных весной</vt:lpstr>
      <vt:lpstr>Жизнь земноводных весной</vt:lpstr>
      <vt:lpstr>Лягушки</vt:lpstr>
      <vt:lpstr>Слайд 7</vt:lpstr>
      <vt:lpstr>Лягушка - голиаф</vt:lpstr>
      <vt:lpstr>Лягушка - кокоа</vt:lpstr>
      <vt:lpstr>Тритон</vt:lpstr>
      <vt:lpstr>Саламандра</vt:lpstr>
      <vt:lpstr>Слайд 12</vt:lpstr>
      <vt:lpstr>Разговор жабы и лягушки</vt:lpstr>
      <vt:lpstr>Проверьте</vt:lpstr>
      <vt:lpstr>Найдите ошибки</vt:lpstr>
      <vt:lpstr>Физкультминутка</vt:lpstr>
      <vt:lpstr>Слайд 17</vt:lpstr>
      <vt:lpstr>Загадка</vt:lpstr>
      <vt:lpstr>Загадка</vt:lpstr>
      <vt:lpstr>Лягушачья икра</vt:lpstr>
      <vt:lpstr>  Развитие лягушки</vt:lpstr>
      <vt:lpstr>Слайд 22</vt:lpstr>
      <vt:lpstr>  Развитие лягушки</vt:lpstr>
      <vt:lpstr>Жаба-повитуха</vt:lpstr>
      <vt:lpstr>Жизнь земноводных весной</vt:lpstr>
      <vt:lpstr>Источники информации</vt:lpstr>
      <vt:lpstr>Используемые 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Tweety</dc:creator>
  <cp:lastModifiedBy>Home</cp:lastModifiedBy>
  <cp:revision>64</cp:revision>
  <dcterms:created xsi:type="dcterms:W3CDTF">2014-04-15T11:56:32Z</dcterms:created>
  <dcterms:modified xsi:type="dcterms:W3CDTF">2020-01-20T08:41:00Z</dcterms:modified>
</cp:coreProperties>
</file>