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4" r:id="rId2"/>
    <p:sldId id="294" r:id="rId3"/>
    <p:sldId id="296" r:id="rId4"/>
    <p:sldId id="261" r:id="rId5"/>
    <p:sldId id="297" r:id="rId6"/>
    <p:sldId id="299" r:id="rId7"/>
    <p:sldId id="300" r:id="rId8"/>
    <p:sldId id="305" r:id="rId9"/>
    <p:sldId id="306" r:id="rId10"/>
    <p:sldId id="311" r:id="rId11"/>
    <p:sldId id="307" r:id="rId12"/>
    <p:sldId id="308" r:id="rId13"/>
    <p:sldId id="313" r:id="rId14"/>
    <p:sldId id="309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2" r:id="rId24"/>
    <p:sldId id="291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922D-83C7-4B6D-8C94-D977C6BF17F2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52B76-B0C5-4229-97E1-E9267386E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0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AF97A0-44F4-46B3-9AAA-69874597F716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79FBB8-729A-4DA7-8B5D-D215ECC2C7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&#1048;&#1053;&#1060;&#1054;&#1056;&#1052;&#1040;&#1058;&#1048;&#1050;&#1040;\5%20&#1082;&#1083;&#1072;&#1089;&#1089;%20&#1060;&#1043;&#1054;&#1057;%20&#1080;&#1085;&#1092;&#1086;&#1088;&#1084;&#1072;&#1090;&#1080;&#1082;&#1072;\&#1086;&#1090;&#1082;&#1088;&#1099;&#1090;&#1081;%20&#1091;&#1088;&#1086;&#1082;\&#1082;%20&#1091;&#1088;&#1086;&#1082;&#1091;\&#1060;&#1080;&#1079;&#1082;&#1091;&#1083;&#1100;&#1090;&#1084;&#1080;&#1085;&#1091;&#1090;&#1082;&#1072;%20&#1076;&#1083;&#1103;%20&#1091;&#1088;&#1086;&#1082;&#1072;&#187;1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2143116"/>
            <a:ext cx="44803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ЦАТИБАЛ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ЧААДАЗ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КИГОЛА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chelovechki.net/wp-content/uploads/2014/01/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10053"/>
            <a:ext cx="2989970" cy="284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1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37966"/>
              </p:ext>
            </p:extLst>
          </p:nvPr>
        </p:nvGraphicFramePr>
        <p:xfrm>
          <a:off x="611560" y="2708920"/>
          <a:ext cx="7920880" cy="40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Аня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Боря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Вера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Галя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713601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семье четверо детей. Им 5, 8, 13 и 15 лет. Их зовут Аня, Боря, Вера и Галя. Сколько лет каждому ребёнку, если одна девочка ходит в детский сад, Аня старше Бори и сумма лет Ани и Веры делится на три?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085184"/>
            <a:ext cx="576064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9972" y="4221088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476" y="3420735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420736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931476" y="5849363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401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1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43013"/>
              </p:ext>
            </p:extLst>
          </p:nvPr>
        </p:nvGraphicFramePr>
        <p:xfrm>
          <a:off x="611560" y="2708920"/>
          <a:ext cx="7920880" cy="40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Аня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Боря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Вера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Галя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713601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семье четверо детей. Им 5, 8, 13 и 15 лет. Их зовут Аня, Боря, Вера и Галя. Сколько лет каждому ребёнку, если одна девочка ходит в детский сад, Аня старше Бори и сумма лет Ани и Веры делится на три?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085184"/>
            <a:ext cx="576064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9972" y="4221088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476" y="3420735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420736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+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1476" y="5849363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7318" y="5856134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926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0399 0.3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1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43013"/>
              </p:ext>
            </p:extLst>
          </p:nvPr>
        </p:nvGraphicFramePr>
        <p:xfrm>
          <a:off x="611560" y="2708920"/>
          <a:ext cx="7920880" cy="40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Аня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Боря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Вера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Галя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713601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семье четверо детей. Им 5, 8, 13 и 15 лет. Их зовут Аня, Боря, Вера и Галя. Сколько лет каждому ребёнку, если одна девочка ходит в детский сад, Аня старше Бори и сумма лет Ани и Веры делится на три?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085184"/>
            <a:ext cx="576064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9972" y="4221088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476" y="3420735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420736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1476" y="5849363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7318" y="5856134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334717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</p:spTree>
    <p:extLst>
      <p:ext uri="{BB962C8B-B14F-4D97-AF65-F5344CB8AC3E}">
        <p14:creationId xmlns:p14="http://schemas.microsoft.com/office/powerpoint/2010/main" val="42001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189621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</p:spTree>
    <p:extLst>
      <p:ext uri="{BB962C8B-B14F-4D97-AF65-F5344CB8AC3E}">
        <p14:creationId xmlns:p14="http://schemas.microsoft.com/office/powerpoint/2010/main" val="13704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63469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6085111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69 L -0.00399 -0.1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63469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02965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0950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09728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6085111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4904" y="5342401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0573 0.1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8114" y="2143116"/>
            <a:ext cx="45046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ТАБЛИЦА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ЛОГИКА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chelovechki.net/wp-content/uploads/2014/01/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10053"/>
            <a:ext cx="2989970" cy="284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09728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868" y="529238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606991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09728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868" y="529238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606991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2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4094"/>
              </p:ext>
            </p:extLst>
          </p:nvPr>
        </p:nvGraphicFramePr>
        <p:xfrm>
          <a:off x="53751" y="3068960"/>
          <a:ext cx="9036495" cy="37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268"/>
                <a:gridCol w="1479330"/>
                <a:gridCol w="1807299"/>
                <a:gridCol w="2041963"/>
                <a:gridCol w="1572635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Вадим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Шофер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Электрик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68289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/>
              <a:t>       В </a:t>
            </a:r>
            <a:r>
              <a:rPr lang="ru-RU" sz="2800" dirty="0"/>
              <a:t>одном дворе живут четыре друга. Вадим и шофёр старше Сергея; Николай и слесарь занимаются боксом; электрик – младший из друзей; по вечерам Антон и токарь играют в домино против Сергея и электрика. Определите профессию каждого из друзей.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3075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05028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7868" y="529238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606991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Придумать логическую задачу и оформить ее в </a:t>
            </a:r>
            <a:r>
              <a:rPr lang="ru-RU" sz="3600" dirty="0" smtClean="0"/>
              <a:t>ТР </a:t>
            </a:r>
            <a:r>
              <a:rPr lang="en-US" sz="3600" dirty="0" smtClean="0"/>
              <a:t>Word</a:t>
            </a:r>
            <a:r>
              <a:rPr lang="ru-RU" sz="3600" dirty="0" smtClean="0"/>
              <a:t> </a:t>
            </a:r>
            <a:r>
              <a:rPr lang="ru-RU" sz="3600" dirty="0" smtClean="0"/>
              <a:t>с решением</a:t>
            </a:r>
            <a:r>
              <a:rPr lang="en-US" sz="3600" dirty="0" smtClean="0"/>
              <a:t>. </a:t>
            </a:r>
            <a:endParaRPr lang="ru-RU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Работу отправить на почту </a:t>
            </a:r>
            <a:r>
              <a:rPr lang="ru-RU" sz="3600" dirty="0" smtClean="0"/>
              <a:t>учителя или принести на </a:t>
            </a:r>
            <a:r>
              <a:rPr lang="ru-RU" sz="3600" dirty="0" err="1" smtClean="0"/>
              <a:t>флешке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17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культминутка для урока»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357298"/>
            <a:ext cx="6929486" cy="5197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64291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hkolnie.ru/pars_docs/refs/65/64568/64568_html_328f9c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643966" cy="52927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43702" y="5643578"/>
            <a:ext cx="2214578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785794"/>
            <a:ext cx="5301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Monotype Corsiva" pitchFamily="66" charset="0"/>
                <a:cs typeface="Adobe Devanagari" pitchFamily="18" charset="0"/>
              </a:rPr>
              <a:t>Спасибо За Урок!</a:t>
            </a:r>
          </a:p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Monotype Corsiva" pitchFamily="66" charset="0"/>
                <a:cs typeface="Adobe Devanagari" pitchFamily="18" charset="0"/>
              </a:rPr>
              <a:t>Молодцы!</a:t>
            </a:r>
            <a:endParaRPr lang="ru-RU" sz="6000" b="1" dirty="0">
              <a:solidFill>
                <a:srgbClr val="00B0F0"/>
              </a:solidFill>
              <a:latin typeface="Monotype Corsiva" pitchFamily="66" charset="0"/>
              <a:cs typeface="Adobe Devanagari" pitchFamily="18" charset="0"/>
            </a:endParaRPr>
          </a:p>
        </p:txBody>
      </p:sp>
      <p:pic>
        <p:nvPicPr>
          <p:cNvPr id="4" name="Picture 12" descr="C:\Users\uzer\AppData\Local\Temp\Rar$DI72.844\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14612" y="3214686"/>
            <a:ext cx="378618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72828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Табличное решение 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логических задач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vegascasinos.com/images/55994d1ef3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572140"/>
            <a:ext cx="1874906" cy="995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61206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u="sng" dirty="0" smtClean="0">
                <a:latin typeface="Arial" charset="0"/>
              </a:rPr>
              <a:t>Задача №1. 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Четверо друзей — Алик, Володя, Миша и Юра — собрались в доме у Миши. Мальчики оживленно беседовали о том, как они провели лето.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— Ну, Балашов, ты, наконец, научился плавать? — спросил Володя.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— О, еще как, — ответил Балашов, — могу теперь потягаться в плавании с тобой и Аликом.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— Посмотрите, какой я гербарий собрал, — сказал Петров, прерывая разговор друзей, и достал из шкафа большую папку.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Всем, особенно Лунину и Алику, гербарий очень понравился. А Симонов обещал показать товарищам собранную им коллекцию минералов. </a:t>
            </a:r>
          </a:p>
          <a:p>
            <a:pPr algn="just">
              <a:buNone/>
            </a:pPr>
            <a:r>
              <a:rPr lang="ru-RU" b="1" dirty="0" smtClean="0">
                <a:latin typeface="Arial" charset="0"/>
              </a:rPr>
              <a:t> Назовите имя и фамилию каждого мальчика.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61206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u="sng" dirty="0" smtClean="0">
                <a:latin typeface="Arial" charset="0"/>
              </a:rPr>
              <a:t>Задача №1. 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Четверо друзей — Алик, Володя, Миша и Юра — собрались в доме у Миши. Мальчики оживленно беседовали о том, как они провели лето.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— Ну, Балашов, ты, наконец, научился плавать? — спросил Володя.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— О, еще как, — ответил Балашов, — могу теперь потягаться в плавании с тобой и Аликом.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— Посмотрите, какой я гербарий собрал, — сказал Петров, прерывая разговор друзей, и достал из шкафа большую папку.</a:t>
            </a:r>
          </a:p>
          <a:p>
            <a:pPr algn="just">
              <a:buNone/>
            </a:pPr>
            <a:r>
              <a:rPr lang="ru-RU" dirty="0" smtClean="0">
                <a:latin typeface="Arial" charset="0"/>
              </a:rPr>
              <a:t>Всем, особенно Лунину и Алику, гербарий очень понравился. А Симонов обещал показать товарищам собранную им коллекцию минералов. </a:t>
            </a:r>
          </a:p>
          <a:p>
            <a:pPr algn="just">
              <a:buNone/>
            </a:pPr>
            <a:r>
              <a:rPr lang="ru-RU" b="1" dirty="0" smtClean="0">
                <a:latin typeface="Arial" charset="0"/>
              </a:rPr>
              <a:t> Назовите имя и фамилию каждого мальчика.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1624"/>
            <a:ext cx="4320480" cy="3387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3315" y="3861048"/>
            <a:ext cx="2987299" cy="2847079"/>
          </a:xfrm>
          <a:prstGeom prst="rect">
            <a:avLst/>
          </a:prstGeom>
        </p:spPr>
      </p:pic>
      <p:pic>
        <p:nvPicPr>
          <p:cNvPr id="4" name="Picture 2" descr="http://www.ctpsystem.com/home/images/tavola_roto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99658"/>
            <a:ext cx="3809455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4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1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26907"/>
              </p:ext>
            </p:extLst>
          </p:nvPr>
        </p:nvGraphicFramePr>
        <p:xfrm>
          <a:off x="611560" y="2708920"/>
          <a:ext cx="7920880" cy="40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Аня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Боря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Вера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Галя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713601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семье четверо детей. Им 5, 8, 13 и 15 лет. Их зовут Аня, Боря, Вера и Галя. Сколько лет каждому ребёнку, если одна девочка ходит в детский сад, Аня старше Бори и сумма лет Ани и Веры делится на три?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085184"/>
            <a:ext cx="576064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319972" y="4221088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854625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911836" y="3421495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3420736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647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232248" cy="348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Задача 1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26907"/>
              </p:ext>
            </p:extLst>
          </p:nvPr>
        </p:nvGraphicFramePr>
        <p:xfrm>
          <a:off x="611560" y="2708920"/>
          <a:ext cx="7920880" cy="40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69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Аня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Боря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Вера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Галя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8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15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effectLst/>
                        </a:rPr>
                        <a:t>-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-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713601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семье четверо детей. Им 5, 8, 13 и 15 лет. Их зовут Аня, Боря, Вера и Галя. Сколько лет каждому ребёнку, если одна девочка ходит в детский сад, Аня старше Бори и сумма лет Ани и Веры делится на три?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085184"/>
            <a:ext cx="576064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9972" y="4221088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+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854625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+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1836" y="3421495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3420736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5854624"/>
            <a:ext cx="504056" cy="769441"/>
          </a:xfrm>
          <a:prstGeom prst="rect">
            <a:avLst/>
          </a:prstGeom>
          <a:noFill/>
          <a:effectLst>
            <a:glow rad="241300">
              <a:schemeClr val="accent4">
                <a:lumMod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761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2.22222E-6 L -0.00382 -0.35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1383</Words>
  <Application>Microsoft Office PowerPoint</Application>
  <PresentationFormat>Экран (4:3)</PresentationFormat>
  <Paragraphs>419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Adobe Devanagari</vt:lpstr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1</vt:lpstr>
      <vt:lpstr>Задача 1</vt:lpstr>
      <vt:lpstr>Задача 1</vt:lpstr>
      <vt:lpstr>Задача 1</vt:lpstr>
      <vt:lpstr>Задача 1</vt:lpstr>
      <vt:lpstr>Задача 2</vt:lpstr>
      <vt:lpstr>Задача 2</vt:lpstr>
      <vt:lpstr>Задача 2</vt:lpstr>
      <vt:lpstr>Задача 2</vt:lpstr>
      <vt:lpstr>Задача 2</vt:lpstr>
      <vt:lpstr>Задача 2</vt:lpstr>
      <vt:lpstr>Задача 2</vt:lpstr>
      <vt:lpstr>Задача 2</vt:lpstr>
      <vt:lpstr>Задача 2</vt:lpstr>
      <vt:lpstr>Задача 2</vt:lpstr>
      <vt:lpstr>Домашнее задание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Учитель</cp:lastModifiedBy>
  <cp:revision>94</cp:revision>
  <dcterms:created xsi:type="dcterms:W3CDTF">2015-12-10T00:00:08Z</dcterms:created>
  <dcterms:modified xsi:type="dcterms:W3CDTF">2019-02-18T06:03:57Z</dcterms:modified>
</cp:coreProperties>
</file>