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82" r:id="rId2"/>
    <p:sldId id="265" r:id="rId3"/>
    <p:sldId id="288" r:id="rId4"/>
    <p:sldId id="261" r:id="rId5"/>
    <p:sldId id="278" r:id="rId6"/>
    <p:sldId id="274" r:id="rId7"/>
    <p:sldId id="273" r:id="rId8"/>
    <p:sldId id="266" r:id="rId9"/>
    <p:sldId id="272" r:id="rId10"/>
    <p:sldId id="262" r:id="rId11"/>
    <p:sldId id="267" r:id="rId12"/>
    <p:sldId id="264" r:id="rId13"/>
    <p:sldId id="271" r:id="rId14"/>
    <p:sldId id="285" r:id="rId15"/>
    <p:sldId id="286" r:id="rId16"/>
    <p:sldId id="269" r:id="rId17"/>
    <p:sldId id="257" r:id="rId18"/>
    <p:sldId id="256" r:id="rId19"/>
    <p:sldId id="259" r:id="rId20"/>
    <p:sldId id="260" r:id="rId21"/>
    <p:sldId id="258" r:id="rId22"/>
    <p:sldId id="290" r:id="rId23"/>
    <p:sldId id="283" r:id="rId24"/>
    <p:sldId id="291" r:id="rId25"/>
    <p:sldId id="292" r:id="rId26"/>
    <p:sldId id="293" r:id="rId27"/>
    <p:sldId id="280" r:id="rId28"/>
    <p:sldId id="295" r:id="rId29"/>
    <p:sldId id="296" r:id="rId30"/>
    <p:sldId id="276" r:id="rId31"/>
    <p:sldId id="284" r:id="rId32"/>
    <p:sldId id="27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1625-ECA2-4430-BF28-6BD3F7DCF8EF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98548-943E-4F41-986A-05EA5E0CA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98548-943E-4F41-986A-05EA5E0CAB8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61F4-2EC5-410A-BE8E-92EA872F5EFE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9268-C1EB-4B29-9A52-21B2F0898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sie/16229/%D0%A1%D0%9B%D0%90%D0%92%D0%AF%D0%9D%D0%95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1%81%D0%BB%D0%B0%D0%B2%D1%8F%D0%BD%D0%B5%20%D0%B2%20%D0%B4%D1%80%D0%B5%D0%B2%D0%BD%D0%BE%D1%81%D1%82%D0%B8&amp;pos=148&amp;uinfo=sw-919-sh-393-fw-765-fh-448-pd-1&amp;rpt=simage&amp;img_url=http://www.supercook.ru/images-skazki-vypusk/vs-ivanov-2-12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www.kalamit.info/uploads/images-news/2012/04/26-museum-3.jpg&amp;uinfo=sw-922-sh-415-fw-765-fh-448-pd-1&amp;p=7&amp;text=%D0%B0%D0%BD%D0%B8%D0%BC%D0%B0%D1%86%D0%B8%D0%BE%D0%BD%D0%BD%D1%8B%D0%B5%20%D0%BA%D0%B0%D1%80%D1%82%D0%B8%D0%BD%D0%BA%D0%B8%20%D0%BB%D1%8E%D0%B1%D1%8B%D1%85%20%D1%8D%D0%BA%D1%81%D0%BF%D0%BE%D0%BD%D0%B0%D1%82%D0%BE%D0%B2&amp;noreask=1&amp;pos=216&amp;rpt=simage&amp;lr=213" TargetMode="External"/><Relationship Id="rId3" Type="http://schemas.openxmlformats.org/officeDocument/2006/relationships/hyperlink" Target="http://www.onlinedics.ru/slovar/dal/n/napokaz.html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2photo.ru/uploads/posts/600px/1/20070613/eyvind_earle/13_06_2007_0673671001181709740_eyvind_earle.jpg&amp;uinfo=sw-922-sh-415-fw-765-fh-448-pd-1&amp;p=4&amp;text=%D0%B0%D0%BD%D0%B8%D0%BC%D0%B0%D1%86%D0%B8%D0%BE%D0%BD%D0%BD%D1%8B%D0%B5%20%D0%BA%D0%B0%D1%80%D1%82%D0%B8%D0%BD%D0%BA%D0%B8%20%D0%BB%D1%8E%D0%B1%D1%8B%D1%85%20%D1%8D%D0%BA%D1%81%D0%BF%D0%BE%D0%BD%D0%B0%D1%82%D0%BE%D0%B2&amp;noreask=1&amp;pos=126&amp;rpt=simage&amp;lr=213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source=wiz&amp;img_url=http://cdn5.img22.rian.ru/images/91525/82/915258276.jpg&amp;uinfo=sw-922-sh-415-fw-765-fh-448-pd-1&amp;p=1&amp;text=%D0%B0%D0%BD%D0%B8%D0%BC%D0%B0%D1%86%D0%B8%D0%BE%D0%BD%D0%BD%D1%8B%D0%B5%20%D0%BA%D0%B0%D1%80%D1%82%D0%B8%D0%BD%D0%BA%D0%B8%20%D0%BB%D1%8E%D0%B1%D1%8B%D1%85%20%D1%8D%D0%BA%D1%81%D0%BF%D0%BE%D0%BD%D0%B0%D1%82%D0%BE%D0%B2&amp;noreask=1&amp;pos=53&amp;rpt=simage&amp;lr=213" TargetMode="Externa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ages.yandex.ru/yandsearch?text=%D0%BA%D0%B0%D1%80%D1%82%D0%B8%D0%BD%D0%BA%D1%83%20%D0%BC%D1%83%D0%B7%D0%B5%D1%8F%20&amp;img_url=http://www.bezformata.ru/content/Images/000/005/029/image5029079.jpg&amp;pos=18&amp;uinfo=sw-922-sh-415-fw-765-fh-448-pd-1&amp;rpt=simage" TargetMode="External"/><Relationship Id="rId7" Type="http://schemas.openxmlformats.org/officeDocument/2006/relationships/hyperlink" Target="http://images.yandex.ru/yandsearch?text=%D0%BA%D0%B0%D1%80%D1%82%D0%B8%D0%BD%D0%BA%D1%83%20%D0%BC%D1%83%D0%B7%D0%B5%D1%8F%20&amp;img_url=http://img.mandria.ua/image/e9/57/762.jpg&amp;pos=8&amp;uinfo=sw-922-sh-415-fw-765-fh-448-pd-1&amp;rpt=sima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text=%D0%BA%D0%B0%D1%80%D1%82%D0%B8%D0%BD%D0%BA%D1%83%20%D0%BC%D1%83%D0%B7%D0%B5%D1%8F%20&amp;img_url=http://img11.nnm.ru/8/3/7/2/a/f882a033f660bfa68aa3a0e0e78_prev.jpg&amp;pos=14&amp;uinfo=sw-922-sh-415-fw-765-fh-448-pd-1&amp;rpt=simage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onlinedics.ru/slovar/ojegov/u/uchrezhdeni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sie/16229/%D0%A1%D0%9B%D0%90%D0%92%D0%AF%D0%9D%D0%9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img_url=http://msnbcmedia2.msn.com/j/ap/e3aefcb3-dcf3-4dbf-a490-f85eb8c3c537.grid-4x2.jpg&amp;uinfo=sw-922-sh-415-fw-0-fh-448-pd-1&amp;text=%D0%BA%D0%B0%D1%80%D1%82%D0%B8%D0%BD%D0%BA%D0%B8%20%D0%B4%D1%80%D0%B5%D0%B2%D0%BD%D0%B8%D1%85%20%D0%BF%D1%80%D0%B5%D0%B4%D0%BC%D0%B5%D1%82%D0%BE%D0%B2&amp;noreask=1&amp;pos=12&amp;lr=213&amp;rpt=simag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1%83%20%D0%BC%D1%83%D0%B7%D0%B5%D1%8F%20&amp;img_url=http://img11.nnm.ru/8/3/7/2/a/f882a033f660bfa68aa3a0e0e78_prev.jpg&amp;pos=14&amp;uinfo=sw-922-sh-415-fw-765-fh-448-pd-1&amp;rpt=simag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nlinedics.ru/slovar/ojegov/u/uchrezhdenie.html" TargetMode="Externa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dics.ru/slovar/dal/n/napokaz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source=wiz&amp;img_url=http://cdn5.img22.rian.ru/images/91525/82/915258276.jpg&amp;uinfo=sw-922-sh-415-fw-765-fh-448-pd-1&amp;p=1&amp;text=%D0%B0%D0%BD%D0%B8%D0%BC%D0%B0%D1%86%D0%B8%D0%BE%D0%BD%D0%BD%D1%8B%D0%B5%20%D0%BA%D0%B0%D1%80%D1%82%D0%B8%D0%BD%D0%BA%D0%B8%20%D0%BB%D1%8E%D0%B1%D1%8B%D1%85%20%D1%8D%D0%BA%D1%81%D0%BF%D0%BE%D0%BD%D0%B0%D1%82%D0%BE%D0%B2&amp;noreask=1&amp;pos=53&amp;rpt=simage&amp;lr=2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9C%D0%B8%D1%82%D0%B8%D0%BD%D0%BE&amp;pos=65&amp;uinfo=sw-919-sh-393-fw-765-fh-448-pd-1&amp;rpt=simage&amp;img_url=http://www.uprava-mitino.ru/Portals/12/mitino/mitino-pic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.yandex.ru/yandsearch?source=psearch&amp;img_url=http://www.stihi.ru/pics/2009/07/02/6114.jpg&amp;uinfo=sw-922-sh-415-fw-0-fh-448-pd-1&amp;text=%D0%BA%D0%B0%D1%80%D1%82%D0%B8%D0%BD%D0%BA%D1%83%20%D0%B8%D0%B7%D0%B2%D0%B5%D1%81%D1%82%D0%BD%D1%8F%D0%BA&amp;noreask=1&amp;pos=0&amp;lr=213&amp;rpt=simage" TargetMode="External"/><Relationship Id="rId7" Type="http://schemas.openxmlformats.org/officeDocument/2006/relationships/hyperlink" Target="http://images.yandex.ru/yandsearch?source=psearch&amp;img_url=http://www.lentachel.ru/image/nTjHxfhgi6I0oi7T.jpg&amp;uinfo=sw-922-sh-415-fw-765-fh-448-pd-1&amp;p=1&amp;text=%D0%BA%D0%B0%D1%80%D1%82%D0%B8%D0%BD%D0%BA%D1%83%20%D0%B8%D0%B7%D0%B2%D0%B5%D1%81%D1%82%D0%BD%D1%8F%D0%BA&amp;noreask=1&amp;pos=42&amp;rpt=simage&amp;lr=2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images.yandex.ru/yandsearch?source=psearch&amp;img_url=http://900igr.net/datai/khimija/Krugovorot-ugleroda/0010-012-Izvestnjak-i-mel.jpg&amp;uinfo=sw-922-sh-415-fw-0-fh-448-pd-1&amp;text=%D0%BA%D0%B0%D1%80%D1%82%D0%B8%D0%BD%D0%BA%D1%83%20%D0%B8%D0%B7%D0%B2%D0%B5%D1%81%D1%82%D0%BD%D1%8F%D0%BA&amp;noreask=1&amp;pos=9&amp;lr=213&amp;rpt=simage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img_url=http://cs304506.userapi.com/v304506429/601d/eDtHeLfOZg0.jpg&amp;uinfo=sw-922-sh-415-fw-765-fh-448-pd-1&amp;p=1&amp;text=%D0%BA%D0%B0%D1%80%D1%82%D0%B8%D0%BD%D0%BA%D0%B8%20%D0%B4%D1%80%D0%B5%D0%B2%D0%BD%D0%B8%D1%85%20%D0%BF%D1%80%D0%B5%D0%B4%D0%BC%D0%B5%D1%82%D0%BE%D0%B2&amp;noreask=1&amp;pos=33&amp;rpt=simage&amp;lr=213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img_url=http://msnbcmedia2.msn.com/j/ap/e3aefcb3-dcf3-4dbf-a490-f85eb8c3c537.grid-4x2.jpg&amp;uinfo=sw-922-sh-415-fw-0-fh-448-pd-1&amp;text=%D0%BA%D0%B0%D1%80%D1%82%D0%B8%D0%BD%D0%BA%D0%B8%20%D0%B4%D1%80%D0%B5%D0%B2%D0%BD%D0%B8%D1%85%20%D0%BF%D1%80%D0%B5%D0%B4%D0%BC%D0%B5%D1%82%D0%BE%D0%B2&amp;noreask=1&amp;pos=12&amp;lr=213&amp;rpt=s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94%D0%B5%D1%80%D0%B5%D0%B2%D0%BD%D1%8F%20%D0%94%D1%8C%D1%8F%D0%BA%D0%BE%D0%B2%D0%BE%20%D0%B4%D1%80%D0%B5%D0%B2%D0%BD%D0%B8%D0%B9&amp;pos=17&amp;uinfo=sw-919-sh-393-fw-765-fh-448-pd-1&amp;rpt=simage&amp;img_url=http://www.ido.rudn.ru/nfpk/hist/pic/2/v2_15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5324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по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музейной педагогике  для 1 класса              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гимназия № 1358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Москва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Терентьева  Надежда Павловна)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Пользователь\Desktop\фото апрель2012\DSCN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5256583" cy="338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62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0892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Славяне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57233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СЛАВЯНЕ древние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большая группа племен, предки современных славянских народов,  говоривших на разных языках.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http://na320.ru/_ph/12/1/677659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2634386" cy="2376264"/>
          </a:xfrm>
          <a:prstGeom prst="rect">
            <a:avLst/>
          </a:prstGeom>
          <a:noFill/>
        </p:spPr>
      </p:pic>
      <p:pic>
        <p:nvPicPr>
          <p:cNvPr id="7" name="Picture 2" descr="http://img.lady.ru/data/aphoto/3/a/f/47971/main/a261e2306d99b8ef647a6a7859a1d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88640"/>
            <a:ext cx="2808312" cy="2376264"/>
          </a:xfrm>
          <a:prstGeom prst="rect">
            <a:avLst/>
          </a:prstGeom>
          <a:noFill/>
        </p:spPr>
      </p:pic>
      <p:pic>
        <p:nvPicPr>
          <p:cNvPr id="47106" name="Picture 2" descr="http://i1.2photo.ru/medium/y/t/36007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88640"/>
            <a:ext cx="299352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420888"/>
            <a:ext cx="36724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Предок -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676963"/>
            <a:ext cx="8676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предшественник по роду, а также соотечественник из прежних поколений.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Родители.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ликните для просмотра результата &quot;Предок&quot;  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2160240" cy="1728192"/>
          </a:xfrm>
          <a:prstGeom prst="rect">
            <a:avLst/>
          </a:prstGeom>
          <a:noFill/>
        </p:spPr>
      </p:pic>
      <p:pic>
        <p:nvPicPr>
          <p:cNvPr id="7174" name="Picture 6" descr="Кликните для просмотра результата &quot;Предок&quot;  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2656"/>
            <a:ext cx="2880320" cy="1728192"/>
          </a:xfrm>
          <a:prstGeom prst="rect">
            <a:avLst/>
          </a:prstGeom>
          <a:noFill/>
        </p:spPr>
      </p:pic>
      <p:pic>
        <p:nvPicPr>
          <p:cNvPr id="6" name="Рисунок 5" descr="Рубаха-одежда древних Славя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8640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422108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предмет  выставленный </a:t>
            </a:r>
            <a:r>
              <a:rPr lang="ru-RU" sz="4800" b="1" dirty="0" smtClean="0">
                <a:latin typeface="Arial" pitchFamily="34" charset="0"/>
                <a:cs typeface="Arial" pitchFamily="34" charset="0"/>
                <a:hlinkClick r:id="rId3" action="ppaction://hlinkfile" tooltip="Кликните для подробного описания"/>
              </a:rPr>
              <a:t>напоказ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для обозрения в музее или на выставке.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2" name="Picture 12" descr="http://im5-tub-ru.yandex.net/i?id=565845020-3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2047875" cy="1944216"/>
          </a:xfrm>
          <a:prstGeom prst="rect">
            <a:avLst/>
          </a:prstGeom>
          <a:noFill/>
        </p:spPr>
      </p:pic>
      <p:pic>
        <p:nvPicPr>
          <p:cNvPr id="20494" name="Picture 14" descr="http://im3-tub-ru.yandex.net/i?id=211533051-6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548680"/>
            <a:ext cx="2160240" cy="2016224"/>
          </a:xfrm>
          <a:prstGeom prst="rect">
            <a:avLst/>
          </a:prstGeom>
          <a:noFill/>
        </p:spPr>
      </p:pic>
      <p:pic>
        <p:nvPicPr>
          <p:cNvPr id="20496" name="Picture 16" descr="http://im6-tub-ru.yandex.net/i?id=360953896-32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620688"/>
            <a:ext cx="2133600" cy="1944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3140968"/>
            <a:ext cx="5948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Экспонат -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eramics-pottery.ru/images/stat3/keramika3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3645024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flowerpot.ru/images/photo/keramika556t5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3911600" cy="276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eramics-pottery.ru/images/photo/keramika554456t5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39725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lowerpot.ru/images/photo/keramika556t54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573016"/>
            <a:ext cx="3940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ый цв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59401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ародная одежд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9778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604742" cy="322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939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8" y="11038"/>
            <a:ext cx="2663974" cy="37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2538878" cy="376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50" y="4005064"/>
            <a:ext cx="597209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5572" y="11038"/>
            <a:ext cx="2255837" cy="348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8088"/>
            <a:ext cx="4141650" cy="28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78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апрель2012\DSCN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08"/>
            <a:ext cx="2781835" cy="257807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ото апрель2012\DSCN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2982098" cy="266429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ото апрель2012\DSCN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2656"/>
            <a:ext cx="2637398" cy="241216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фото апрель2012\DSCN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2448272" cy="2448272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фото апрель2012\DSCN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501008"/>
            <a:ext cx="249439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апрель2012\DSCN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247" y="507886"/>
            <a:ext cx="6230090" cy="601745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ото апрель2012\DSCN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8285999" cy="6048672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ото апрель2012\DSCN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8208912" cy="585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то апрель2012\DSCN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9258"/>
            <a:ext cx="7992888" cy="5939283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ото апрель2012\DSCN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7935941" cy="4976585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фото апрель2012\DSCN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6672"/>
            <a:ext cx="7272808" cy="600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 апрель2012\DSCN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038"/>
            <a:ext cx="6696744" cy="669674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 апрель2012\DSCN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5832647" cy="6264695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фото апрель2012\DSCN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0"/>
            <a:ext cx="6048672" cy="6640669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фото апрель2012\DSCN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8640"/>
            <a:ext cx="672704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5-tub-ru.yandex.net/i?id=498856310-4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216217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Picture 4" descr="http://im0-tub-ru.yandex.net/i?id=108647504-0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20688"/>
            <a:ext cx="235267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2" name="Picture 6" descr="http://im4-tub-ru.yandex.net/i?id=244362707-2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620688"/>
            <a:ext cx="222885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3811012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9" action="ppaction://hlinkfile" tooltip="Кликните для подробного описания"/>
              </a:rPr>
              <a:t>учреждение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где собирают, изучают и хранят предметы, памятники истории и культуры.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96952"/>
            <a:ext cx="5492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то апрель2012\DSCN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556"/>
            <a:ext cx="6840760" cy="631931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фото апрель2012\DSCN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58158"/>
            <a:ext cx="6336704" cy="6340097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фото апрель2012\DSCN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965" y="509531"/>
            <a:ext cx="7207420" cy="608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 апрель2012\DSCN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1283"/>
            <a:ext cx="7488831" cy="6031423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DSCN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1711"/>
            <a:ext cx="5688632" cy="6253633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DSCN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8606582" cy="5760639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фото апрель2012\DSCN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496944" cy="6248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фото апрель2012\DSCN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2781835" cy="257807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ото апрель2012\DSCN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2982098" cy="266429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ото апрель2012\DSCN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501008"/>
            <a:ext cx="2637398" cy="241216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фото апрель2012\DSCN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3429001"/>
            <a:ext cx="2448272" cy="2448272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фото апрель2012\DSCN0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7510" y="3501008"/>
            <a:ext cx="249439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вянские Чаровниц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37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Славяне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7301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СЛАВЯНЕ древние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большая группа племен, предки современных славянских народов,  говоривших на разных языках.</a:t>
            </a: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img.lady.ru/data/aphoto/3/a/f/47971/main/a261e2306d99b8ef647a6a7859a1d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85728"/>
            <a:ext cx="3746696" cy="285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251804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Древний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210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существовавший или возникший в отдаленном прошлом, очень давний.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9" name="Picture 5" descr="http://im8-tub-ru.yandex.net/i?id=72002955-0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446914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im0-tub-ru.yandex.net/i?id=108647504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2657"/>
            <a:ext cx="3888432" cy="345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3811012"/>
            <a:ext cx="8532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 action="ppaction://hlinkfile" tooltip="Кликните для подробного описания"/>
              </a:rPr>
              <a:t>учреждение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где собирают, изучают и хранят предметы, памятники истории и культуры.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 descr="http://im2-tub-ru.yandex.net/i?id=108840413-1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50307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512026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горная порода, состоящая из    глинистых и песчаных частиц.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12776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ИЗВЕСТНЯК-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5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124744"/>
            <a:ext cx="4283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ПРЕДОК -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3676963"/>
            <a:ext cx="8676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предшественник по роду, а также соотечественник из прежних поколений.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Родители.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Рубаха-одежда древних Славя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5283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38610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предмет  выставленный </a:t>
            </a:r>
            <a:r>
              <a:rPr lang="ru-RU" sz="4800" b="1" dirty="0" smtClean="0">
                <a:latin typeface="Arial" pitchFamily="34" charset="0"/>
                <a:cs typeface="Arial" pitchFamily="34" charset="0"/>
                <a:hlinkClick r:id="rId3" action="ppaction://hlinkfile" tooltip="Кликните для подробного описания"/>
              </a:rPr>
              <a:t>напоказ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для обозрения в музее или на выставке.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2" name="Picture 12" descr="http://im5-tub-ru.yandex.net/i?id=565845020-3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6671"/>
            <a:ext cx="3600400" cy="34181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5948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Экспонат -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47667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 урока:  </a:t>
            </a:r>
          </a:p>
          <a:p>
            <a:pPr algn="ctr"/>
            <a:endParaRPr lang="ru-RU" sz="4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«История Митино» 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http://samara.obmen-russia.ru/wp-content/languages/vbnbyj-i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433955"/>
            <a:ext cx="6192688" cy="323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35292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Встают над Митино рассветы,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много сотен лет назад.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Былины скажут Вам об этом: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Здесь торговал славянский брат.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Здесь улиц звонкие названья,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Здесь родниковые ключи.</a:t>
            </a:r>
          </a:p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Гордимся мы, что наше званье-</a:t>
            </a:r>
          </a:p>
          <a:p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Митиноградцы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—москвичи!»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sanatory-mitino.ru/netcat_files/Image/hist_churc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920880" cy="557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5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1.Сегодня на уроке я узнал…</a:t>
            </a:r>
          </a:p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2.Мне понравилось…</a:t>
            </a:r>
          </a:p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3.Я хотел бы….</a:t>
            </a:r>
          </a:p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4. Интересно  было…….</a:t>
            </a:r>
          </a:p>
          <a:p>
            <a:r>
              <a:rPr lang="ru-RU" sz="6000" b="1" dirty="0">
                <a:solidFill>
                  <a:schemeClr val="accent2">
                    <a:lumMod val="50000"/>
                  </a:schemeClr>
                </a:solidFill>
              </a:rPr>
              <a:t>5. Я научился….</a:t>
            </a:r>
          </a:p>
        </p:txBody>
      </p:sp>
    </p:spTree>
    <p:extLst>
      <p:ext uri="{BB962C8B-B14F-4D97-AF65-F5344CB8AC3E}">
        <p14:creationId xmlns:p14="http://schemas.microsoft.com/office/powerpoint/2010/main" xmlns="" val="33424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31" y="296652"/>
            <a:ext cx="8400933" cy="63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108840413-1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2171700" cy="2160240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360913920-0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2656"/>
            <a:ext cx="1905000" cy="2232248"/>
          </a:xfrm>
          <a:prstGeom prst="rect">
            <a:avLst/>
          </a:prstGeom>
          <a:noFill/>
        </p:spPr>
      </p:pic>
      <p:pic>
        <p:nvPicPr>
          <p:cNvPr id="1030" name="Picture 6" descr="http://im3-tub-ru.yandex.net/i?id=555381527-10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76672"/>
            <a:ext cx="2257425" cy="2088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14908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горная порода, состоящая из глинистых и песчаных частиц.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3244334"/>
            <a:ext cx="6427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ИЗВЕСТНЯК -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organizmica.org/archive/311/gk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249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40568" y="4869160"/>
            <a:ext cx="102251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УГРО-ФИННЫ,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поселившиеся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этой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местности.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4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5.radikal.ru/i148/1001/b3/6a5f5653dfd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TopImg" descr="http://titovo-online.ru/wp-content/gallery/istoriya/m_sloboda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1"/>
            <a:ext cx="5616623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TopImg" descr="http://titovo-online.ru/wp-content/gallery/istoriya/m_sloboda20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564904"/>
            <a:ext cx="6840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251804"/>
            <a:ext cx="6840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68960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Древний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22108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существовавший или возникший в отдаленном прошлом, очень давний.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 descr="http://im6-tub-ru.yandex.net/i?id=337496736-39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232248" cy="2232248"/>
          </a:xfrm>
          <a:prstGeom prst="rect">
            <a:avLst/>
          </a:prstGeom>
          <a:noFill/>
        </p:spPr>
      </p:pic>
      <p:pic>
        <p:nvPicPr>
          <p:cNvPr id="1029" name="Picture 5" descr="http://im8-tub-ru.yandex.net/i?id=72002955-0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48680"/>
            <a:ext cx="2664296" cy="2232248"/>
          </a:xfrm>
          <a:prstGeom prst="rect">
            <a:avLst/>
          </a:prstGeom>
          <a:noFill/>
        </p:spPr>
      </p:pic>
      <p:pic>
        <p:nvPicPr>
          <p:cNvPr id="1031" name="Picture 7" descr="http://im5-tub-ru.yandex.net/i?id=661682469-2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48680"/>
            <a:ext cx="28083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27984" y="1412776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древнего</a:t>
            </a:r>
            <a:endParaRPr kumimoji="0" lang="ru-RU" sz="72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88924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chemeClr val="accent2"/>
                </a:solidFill>
              </a:rPr>
              <a:t>          </a:t>
            </a:r>
            <a:r>
              <a:rPr lang="ru-RU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 урока:  </a:t>
            </a:r>
            <a:endParaRPr lang="ru-RU" sz="60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6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		       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  Митино» 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900igr.net/datas/istorija/Drevnie-slavjane-zhizn/0004-004-Poselenie-drevnikh-slavj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72008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318</Words>
  <Application>Microsoft Office PowerPoint</Application>
  <PresentationFormat>Экран (4:3)</PresentationFormat>
  <Paragraphs>89</Paragraphs>
  <Slides>32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97</cp:revision>
  <dcterms:created xsi:type="dcterms:W3CDTF">2013-04-06T12:33:35Z</dcterms:created>
  <dcterms:modified xsi:type="dcterms:W3CDTF">2013-05-17T13:14:39Z</dcterms:modified>
</cp:coreProperties>
</file>