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9273-8EB5-4D97-8C6C-DACC3C8ACD0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30E8-683D-444A-9A0B-77E4400D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02624" cy="360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Яковлевич </a:t>
            </a:r>
            <a:r>
              <a:rPr lang="ru-RU" dirty="0" err="1" smtClean="0"/>
              <a:t>Билибин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msung\Desktop\портрет бил иван яковлев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56990"/>
            <a:ext cx="4824536" cy="569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amsung\Desktop\вас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4320480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Василий Иванович Суриков</a:t>
            </a:r>
            <a:endParaRPr lang="ru-RU" dirty="0"/>
          </a:p>
        </p:txBody>
      </p:sp>
      <p:pic>
        <p:nvPicPr>
          <p:cNvPr id="11266" name="Picture 2" descr="C:\Users\Samsung\Desktop\порт сури василий ива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4104456" cy="543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Samsung\Desktop\сур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7460307" cy="547260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Samsung\Desktop\бил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968552" cy="622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amsung\Desktop\бил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32859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amsung\Desktop\бил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81642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Samsung\Desktop\бил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183" y="1124744"/>
            <a:ext cx="6247633" cy="50014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Виктор Михайлович Васнецов</a:t>
            </a:r>
            <a:endParaRPr lang="ru-RU" dirty="0"/>
          </a:p>
        </p:txBody>
      </p:sp>
      <p:pic>
        <p:nvPicPr>
          <p:cNvPr id="6148" name="Picture 4" descr="C:\Users\Samsung\Desktop\портрет викт. мих вас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17646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amsung\Desktop\вас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40760" cy="510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amsung\Desktop\ва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0871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amsung\Desktop\вас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82453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Иван Яковлевич Билибин</vt:lpstr>
      <vt:lpstr>Слайд 2</vt:lpstr>
      <vt:lpstr>Слайд 3</vt:lpstr>
      <vt:lpstr>Слайд 4</vt:lpstr>
      <vt:lpstr>Слайд 5</vt:lpstr>
      <vt:lpstr>Виктор Михайлович Васнецов</vt:lpstr>
      <vt:lpstr>Слайд 7</vt:lpstr>
      <vt:lpstr>Слайд 8</vt:lpstr>
      <vt:lpstr>Слайд 9</vt:lpstr>
      <vt:lpstr>Слайд 10</vt:lpstr>
      <vt:lpstr>Василий Иванович Суриков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Яковлевич Билибин</dc:title>
  <dc:creator>Samsung</dc:creator>
  <cp:lastModifiedBy>Samsung</cp:lastModifiedBy>
  <cp:revision>4</cp:revision>
  <dcterms:created xsi:type="dcterms:W3CDTF">2015-11-18T15:39:27Z</dcterms:created>
  <dcterms:modified xsi:type="dcterms:W3CDTF">2015-11-18T20:16:51Z</dcterms:modified>
</cp:coreProperties>
</file>