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74" r:id="rId5"/>
    <p:sldId id="284" r:id="rId6"/>
    <p:sldId id="277" r:id="rId7"/>
    <p:sldId id="260" r:id="rId8"/>
    <p:sldId id="282" r:id="rId9"/>
    <p:sldId id="283" r:id="rId10"/>
    <p:sldId id="280" r:id="rId11"/>
    <p:sldId id="281" r:id="rId12"/>
    <p:sldId id="298" r:id="rId13"/>
    <p:sldId id="302" r:id="rId14"/>
    <p:sldId id="292" r:id="rId15"/>
    <p:sldId id="297" r:id="rId16"/>
    <p:sldId id="293" r:id="rId17"/>
    <p:sldId id="301" r:id="rId18"/>
    <p:sldId id="296" r:id="rId19"/>
    <p:sldId id="294" r:id="rId20"/>
    <p:sldId id="30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68" d="100"/>
          <a:sy n="68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8206680" cy="230425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BatangChe" pitchFamily="49" charset="-127"/>
                <a:ea typeface="BatangChe" pitchFamily="49" charset="-127"/>
              </a:rPr>
              <a:t>Это удивительное яйцо</a:t>
            </a:r>
            <a:endParaRPr lang="ru-RU" sz="4800" b="1" dirty="0"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cdn5.vectorstock.com/i/1000x1000/23/29/broken-egg-vector-492329.jpg"/>
          <p:cNvPicPr>
            <a:picLocks noChangeAspect="1" noChangeArrowheads="1"/>
          </p:cNvPicPr>
          <p:nvPr/>
        </p:nvPicPr>
        <p:blipFill>
          <a:blip r:embed="rId2" cstate="print"/>
          <a:srcRect r="-1961" b="10638"/>
          <a:stretch>
            <a:fillRect/>
          </a:stretch>
        </p:blipFill>
        <p:spPr bwMode="auto">
          <a:xfrm>
            <a:off x="216024" y="2564904"/>
            <a:ext cx="8676456" cy="36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57890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Руководитель: </a:t>
            </a:r>
            <a:r>
              <a:rPr lang="ru-RU" sz="2000" dirty="0" err="1" smtClean="0"/>
              <a:t>Карлина</a:t>
            </a:r>
            <a:r>
              <a:rPr lang="ru-RU" sz="2000" dirty="0" smtClean="0"/>
              <a:t> Елена Борисовна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Содержимое 3" descr="ad268b998e6815276adf0fe6945363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594" t="1116" r="11138" b="21201"/>
          <a:stretch>
            <a:fillRect/>
          </a:stretch>
        </p:blipFill>
        <p:spPr>
          <a:xfrm>
            <a:off x="251520" y="792088"/>
            <a:ext cx="4752528" cy="5013176"/>
          </a:xfrm>
        </p:spPr>
      </p:pic>
      <p:pic>
        <p:nvPicPr>
          <p:cNvPr id="6" name="Содержимое 3" descr="Ja_pam_18.jpg"/>
          <p:cNvPicPr>
            <a:picLocks noChangeAspect="1"/>
          </p:cNvPicPr>
          <p:nvPr/>
        </p:nvPicPr>
        <p:blipFill>
          <a:blip r:embed="rId4" cstate="print"/>
          <a:srcRect l="11340" r="17786"/>
          <a:stretch>
            <a:fillRect/>
          </a:stretch>
        </p:blipFill>
        <p:spPr>
          <a:xfrm>
            <a:off x="5220072" y="3473624"/>
            <a:ext cx="3723449" cy="33843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48064" y="548680"/>
            <a:ext cx="381642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pPr algn="ctr"/>
            <a:r>
              <a:rPr lang="ru-RU" sz="3200" b="1" dirty="0" smtClean="0"/>
              <a:t>Памятник Яйцу в  Тихвинском переулке</a:t>
            </a:r>
            <a:endParaRPr lang="ru-RU" sz="2800" b="1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5836912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 smtClean="0"/>
              <a:t>Дом-яйцо на ул. Машкова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15816" y="0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Москва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4" name="Содержимое 3" descr="яйцодом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220" b="-12963"/>
          <a:stretch>
            <a:fillRect/>
          </a:stretch>
        </p:blipFill>
        <p:spPr>
          <a:xfrm>
            <a:off x="179512" y="260648"/>
            <a:ext cx="5112568" cy="4392488"/>
          </a:xfrm>
        </p:spPr>
      </p:pic>
      <p:pic>
        <p:nvPicPr>
          <p:cNvPr id="5" name="Рисунок 4" descr="original.jpg"/>
          <p:cNvPicPr>
            <a:picLocks noChangeAspect="1"/>
          </p:cNvPicPr>
          <p:nvPr/>
        </p:nvPicPr>
        <p:blipFill>
          <a:blip r:embed="rId4" cstate="print"/>
          <a:srcRect r="12782"/>
          <a:stretch>
            <a:fillRect/>
          </a:stretch>
        </p:blipFill>
        <p:spPr>
          <a:xfrm>
            <a:off x="5436096" y="1196752"/>
            <a:ext cx="3580991" cy="54768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9584" y="260648"/>
            <a:ext cx="3744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Великобритания.  </a:t>
            </a:r>
          </a:p>
          <a:p>
            <a:r>
              <a:rPr lang="ru-RU" sz="2800" b="1" dirty="0" smtClean="0"/>
              <a:t>Небоскрёб в Лондоне.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323528" y="4786699"/>
            <a:ext cx="4408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Индия.  Офисное здание в </a:t>
            </a:r>
            <a:r>
              <a:rPr lang="ru-RU" sz="2800" b="1" dirty="0" err="1" smtClean="0"/>
              <a:t>Мумбае</a:t>
            </a:r>
            <a:r>
              <a:rPr lang="ru-RU" sz="2800" b="1" dirty="0" smtClean="0"/>
              <a:t>. 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non\Desktop\ЯЙЦО\20181217_164248.jpg"/>
          <p:cNvPicPr>
            <a:picLocks noChangeAspect="1" noChangeArrowheads="1"/>
          </p:cNvPicPr>
          <p:nvPr/>
        </p:nvPicPr>
        <p:blipFill>
          <a:blip r:embed="rId3" cstate="print"/>
          <a:srcRect t="22041"/>
          <a:stretch>
            <a:fillRect/>
          </a:stretch>
        </p:blipFill>
        <p:spPr bwMode="auto">
          <a:xfrm rot="5400000">
            <a:off x="-555992" y="1932254"/>
            <a:ext cx="5733257" cy="4118234"/>
          </a:xfrm>
          <a:prstGeom prst="rect">
            <a:avLst/>
          </a:prstGeom>
          <a:noFill/>
        </p:spPr>
      </p:pic>
      <p:pic>
        <p:nvPicPr>
          <p:cNvPr id="6" name="Picture 2" descr="C:\Users\non\Desktop\ЯЙЦО\20181217_1655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5512"/>
          <a:stretch>
            <a:fillRect/>
          </a:stretch>
        </p:blipFill>
        <p:spPr bwMode="auto">
          <a:xfrm rot="5400000">
            <a:off x="3839985" y="1744038"/>
            <a:ext cx="570196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13314" name="Picture 2" descr="C:\Users\non\Desktop\ЯЙЦО\20181217_1646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86" b="22274"/>
          <a:stretch>
            <a:fillRect/>
          </a:stretch>
        </p:blipFill>
        <p:spPr bwMode="auto">
          <a:xfrm rot="5400000">
            <a:off x="-862847" y="1663047"/>
            <a:ext cx="5890601" cy="3517851"/>
          </a:xfrm>
          <a:prstGeom prst="rect">
            <a:avLst/>
          </a:prstGeom>
          <a:noFill/>
        </p:spPr>
      </p:pic>
      <p:pic>
        <p:nvPicPr>
          <p:cNvPr id="13315" name="Picture 3" descr="C:\Users\non\Desktop\ЯЙЦО\20181217_164453.jpg"/>
          <p:cNvPicPr>
            <a:picLocks noChangeAspect="1" noChangeArrowheads="1"/>
          </p:cNvPicPr>
          <p:nvPr/>
        </p:nvPicPr>
        <p:blipFill>
          <a:blip r:embed="rId4" cstate="print"/>
          <a:srcRect l="10929" t="3511" r="6653" b="9381"/>
          <a:stretch>
            <a:fillRect/>
          </a:stretch>
        </p:blipFill>
        <p:spPr bwMode="auto">
          <a:xfrm rot="5400000">
            <a:off x="3455876" y="1088740"/>
            <a:ext cx="5904656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8194" name="Picture 2" descr="C:\Users\non\Desktop\ЯЙЦО\20181217_1645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227" t="4667" r="5038"/>
          <a:stretch>
            <a:fillRect/>
          </a:stretch>
        </p:blipFill>
        <p:spPr bwMode="auto">
          <a:xfrm rot="5400000">
            <a:off x="1178366" y="539424"/>
            <a:ext cx="664325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2" descr="C:\Users\non\Desktop\ЯЙЦО\20181217_165429.jpg"/>
          <p:cNvPicPr>
            <a:picLocks noChangeAspect="1" noChangeArrowheads="1"/>
          </p:cNvPicPr>
          <p:nvPr/>
        </p:nvPicPr>
        <p:blipFill>
          <a:blip r:embed="rId3" cstate="print"/>
          <a:srcRect l="11479" r="6187"/>
          <a:stretch>
            <a:fillRect/>
          </a:stretch>
        </p:blipFill>
        <p:spPr bwMode="auto">
          <a:xfrm rot="5400000">
            <a:off x="4206689" y="1130015"/>
            <a:ext cx="4968552" cy="4525963"/>
          </a:xfrm>
          <a:prstGeom prst="rect">
            <a:avLst/>
          </a:prstGeom>
          <a:noFill/>
        </p:spPr>
      </p:pic>
      <p:pic>
        <p:nvPicPr>
          <p:cNvPr id="8" name="Picture 2" descr="C:\Users\non\Desktop\ЯЙЦО\20181217_16530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10991"/>
          <a:stretch>
            <a:fillRect/>
          </a:stretch>
        </p:blipFill>
        <p:spPr bwMode="auto">
          <a:xfrm>
            <a:off x="251520" y="885531"/>
            <a:ext cx="4104456" cy="5140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7170" name="Picture 2" descr="C:\Users\non\Desktop\ЯЙЦО\20181217_1654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60" r="14539" b="5845"/>
          <a:stretch>
            <a:fillRect/>
          </a:stretch>
        </p:blipFill>
        <p:spPr bwMode="auto">
          <a:xfrm rot="5400000">
            <a:off x="1030260" y="504687"/>
            <a:ext cx="6795448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5122" name="Picture 2" descr="C:\Users\non\Desktop\ЯЙЦО\20181217_1654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76268" y="1228188"/>
            <a:ext cx="6012127" cy="4509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6" name="Picture 4" descr="C:\Users\non\Desktop\ЯЙЦО\20181213_162922.jpg"/>
          <p:cNvPicPr>
            <a:picLocks noChangeAspect="1" noChangeArrowheads="1"/>
          </p:cNvPicPr>
          <p:nvPr/>
        </p:nvPicPr>
        <p:blipFill>
          <a:blip r:embed="rId3" cstate="print"/>
          <a:srcRect l="11619" t="17429" r="8708" b="6134"/>
          <a:stretch>
            <a:fillRect/>
          </a:stretch>
        </p:blipFill>
        <p:spPr bwMode="auto">
          <a:xfrm rot="5400000">
            <a:off x="-694876" y="1207043"/>
            <a:ext cx="6235583" cy="4486808"/>
          </a:xfrm>
          <a:prstGeom prst="rect">
            <a:avLst/>
          </a:prstGeom>
          <a:noFill/>
        </p:spPr>
      </p:pic>
      <p:pic>
        <p:nvPicPr>
          <p:cNvPr id="7" name="Picture 2" descr="C:\Users\non\Desktop\ЯЙЦО\20181213_16235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8555" t="21924" r="3951" b="20136"/>
          <a:stretch>
            <a:fillRect/>
          </a:stretch>
        </p:blipFill>
        <p:spPr bwMode="auto">
          <a:xfrm rot="5400000">
            <a:off x="3615335" y="1556674"/>
            <a:ext cx="6357383" cy="3867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6" name="Picture 2" descr="C:\Users\non\Desktop\ЯЙЦО\20181213_162734.jpg"/>
          <p:cNvPicPr>
            <a:picLocks noChangeAspect="1" noChangeArrowheads="1"/>
          </p:cNvPicPr>
          <p:nvPr/>
        </p:nvPicPr>
        <p:blipFill>
          <a:blip r:embed="rId3" cstate="print"/>
          <a:srcRect l="3428" t="8634" r="5885" b="5452"/>
          <a:stretch>
            <a:fillRect/>
          </a:stretch>
        </p:blipFill>
        <p:spPr bwMode="auto">
          <a:xfrm rot="5400000">
            <a:off x="1131122" y="992605"/>
            <a:ext cx="6858000" cy="4872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4" name="Содержимое 3" descr="DSC007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553" r="8072"/>
          <a:stretch>
            <a:fillRect/>
          </a:stretch>
        </p:blipFill>
        <p:spPr>
          <a:xfrm>
            <a:off x="0" y="0"/>
            <a:ext cx="5615298" cy="3933056"/>
          </a:xfrm>
        </p:spPr>
      </p:pic>
      <p:pic>
        <p:nvPicPr>
          <p:cNvPr id="5" name="Рисунок 4" descr="DSC007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3013" y="3212976"/>
            <a:ext cx="6090987" cy="3645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2120" y="620688"/>
            <a:ext cx="349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/>
              <a:t>ОПЫТ 1</a:t>
            </a:r>
            <a:endParaRPr lang="ru-RU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1340768"/>
            <a:ext cx="8604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Спасибо за  внимание!</a:t>
            </a:r>
            <a:endParaRPr lang="ru-RU" sz="6600" b="1" dirty="0"/>
          </a:p>
        </p:txBody>
      </p:sp>
      <p:pic>
        <p:nvPicPr>
          <p:cNvPr id="4" name="Рисунок 3" descr="fa4f4f75817258c686e90d5348f34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8960"/>
            <a:ext cx="9144000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12" name="Рисунок 11" descr="DSC00759.JPG"/>
          <p:cNvPicPr>
            <a:picLocks noChangeAspect="1"/>
          </p:cNvPicPr>
          <p:nvPr/>
        </p:nvPicPr>
        <p:blipFill>
          <a:blip r:embed="rId3" cstate="print"/>
          <a:srcRect l="17633" r="10590" b="1764"/>
          <a:stretch>
            <a:fillRect/>
          </a:stretch>
        </p:blipFill>
        <p:spPr>
          <a:xfrm rot="16200000">
            <a:off x="-509128" y="1021296"/>
            <a:ext cx="6525344" cy="5148064"/>
          </a:xfrm>
          <a:prstGeom prst="rect">
            <a:avLst/>
          </a:prstGeom>
        </p:spPr>
      </p:pic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8548" y="1628800"/>
            <a:ext cx="3607948" cy="4725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332656"/>
            <a:ext cx="3240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ОПЫТ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7" name="Рисунок 6" descr="IMG_20190125_164146.jpg"/>
          <p:cNvPicPr>
            <a:picLocks noChangeAspect="1"/>
          </p:cNvPicPr>
          <p:nvPr/>
        </p:nvPicPr>
        <p:blipFill>
          <a:blip r:embed="rId3" cstate="print"/>
          <a:srcRect t="26483" r="1242" b="9859"/>
          <a:stretch>
            <a:fillRect/>
          </a:stretch>
        </p:blipFill>
        <p:spPr>
          <a:xfrm>
            <a:off x="683568" y="1043354"/>
            <a:ext cx="7848872" cy="5814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1800" y="0"/>
            <a:ext cx="3888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ОПЫТ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Содержимое 3" descr="IMG_20190125_1645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39309"/>
            <a:ext cx="5040560" cy="6718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28" y="260648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ОПЫТ 4</a:t>
            </a:r>
          </a:p>
        </p:txBody>
      </p:sp>
      <p:pic>
        <p:nvPicPr>
          <p:cNvPr id="8" name="Рисунок 7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700808"/>
            <a:ext cx="3607948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4" name="Содержимое 3" descr="IMG_20190125_1723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1832" t="4851" b="9633"/>
          <a:stretch>
            <a:fillRect/>
          </a:stretch>
        </p:blipFill>
        <p:spPr>
          <a:xfrm>
            <a:off x="4932040" y="980728"/>
            <a:ext cx="3843966" cy="5877272"/>
          </a:xfrm>
        </p:spPr>
      </p:pic>
      <p:pic>
        <p:nvPicPr>
          <p:cNvPr id="5" name="Рисунок 4" descr="IMG_20190125_1659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002704"/>
            <a:ext cx="3888432" cy="5855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0"/>
            <a:ext cx="3744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ОПЫТ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6" name="Рисунок 5" descr="20181217_161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69349" y="1429997"/>
            <a:ext cx="6237312" cy="3898613"/>
          </a:xfrm>
          <a:prstGeom prst="rect">
            <a:avLst/>
          </a:prstGeom>
        </p:spPr>
      </p:pic>
      <p:pic>
        <p:nvPicPr>
          <p:cNvPr id="5" name="Рисунок 4" descr="IMG_20190405_1021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0"/>
            <a:ext cx="4824536" cy="3132348"/>
          </a:xfrm>
          <a:prstGeom prst="rect">
            <a:avLst/>
          </a:prstGeom>
        </p:spPr>
      </p:pic>
      <p:pic>
        <p:nvPicPr>
          <p:cNvPr id="8" name="Рисунок 7" descr="IMG_20190405_110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3158970"/>
            <a:ext cx="4932040" cy="369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freeoboi.ru/images/59693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6600" b="1" dirty="0" smtClean="0"/>
              <a:t>Знаете ли вы…</a:t>
            </a:r>
            <a:endParaRPr lang="ru-RU" sz="6600" b="1" dirty="0"/>
          </a:p>
        </p:txBody>
      </p:sp>
      <p:pic>
        <p:nvPicPr>
          <p:cNvPr id="4" name="Содержимое 3" descr="s1200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1494" y="1102241"/>
            <a:ext cx="7466930" cy="57557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770479cb808a475e1af1e5bdb67bafa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687416" cy="3124944"/>
          </a:xfrm>
        </p:spPr>
      </p:pic>
      <p:pic>
        <p:nvPicPr>
          <p:cNvPr id="5" name="Рисунок 4" descr="geoid-nedir-1456910731-19143171478.jpg"/>
          <p:cNvPicPr>
            <a:picLocks noChangeAspect="1"/>
          </p:cNvPicPr>
          <p:nvPr/>
        </p:nvPicPr>
        <p:blipFill>
          <a:blip r:embed="rId3" cstate="print"/>
          <a:srcRect l="9371" t="7029" r="9949"/>
          <a:stretch>
            <a:fillRect/>
          </a:stretch>
        </p:blipFill>
        <p:spPr>
          <a:xfrm>
            <a:off x="3923928" y="3212976"/>
            <a:ext cx="5031433" cy="3645024"/>
          </a:xfrm>
          <a:prstGeom prst="rect">
            <a:avLst/>
          </a:prstGeom>
        </p:spPr>
      </p:pic>
      <p:pic>
        <p:nvPicPr>
          <p:cNvPr id="6" name="Рисунок 5" descr="100-1490466254.jpg"/>
          <p:cNvPicPr>
            <a:picLocks noChangeAspect="1"/>
          </p:cNvPicPr>
          <p:nvPr/>
        </p:nvPicPr>
        <p:blipFill>
          <a:blip r:embed="rId4" cstate="print"/>
          <a:srcRect t="8889" r="4901"/>
          <a:stretch>
            <a:fillRect/>
          </a:stretch>
        </p:blipFill>
        <p:spPr>
          <a:xfrm>
            <a:off x="179512" y="3212976"/>
            <a:ext cx="3672408" cy="3475154"/>
          </a:xfrm>
          <a:prstGeom prst="rect">
            <a:avLst/>
          </a:prstGeom>
        </p:spPr>
      </p:pic>
      <p:pic>
        <p:nvPicPr>
          <p:cNvPr id="1026" name="Picture 2" descr="https://c.pxhere.com/photos/7b/2f/flower_ecuador_hummingbird_feeding_tandayapa_fawnbreastedbrilliant_tandayapabirdlodge_naturethroughthelens-268110.jpg!d"/>
          <p:cNvPicPr>
            <a:picLocks noChangeAspect="1" noChangeArrowheads="1"/>
          </p:cNvPicPr>
          <p:nvPr/>
        </p:nvPicPr>
        <p:blipFill>
          <a:blip r:embed="rId5" cstate="print"/>
          <a:srcRect l="18536" t="17652" r="5945" b="11047"/>
          <a:stretch>
            <a:fillRect/>
          </a:stretch>
        </p:blipFill>
        <p:spPr bwMode="auto">
          <a:xfrm>
            <a:off x="4932040" y="0"/>
            <a:ext cx="4063130" cy="306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46</Words>
  <Application>Microsoft Office PowerPoint</Application>
  <PresentationFormat>Экран (4:3)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Это удивительное яйцо</vt:lpstr>
      <vt:lpstr>Слайд 2</vt:lpstr>
      <vt:lpstr>Слайд 3</vt:lpstr>
      <vt:lpstr>Слайд 4</vt:lpstr>
      <vt:lpstr>Слайд 5</vt:lpstr>
      <vt:lpstr>Слайд 6</vt:lpstr>
      <vt:lpstr>Слайд 7</vt:lpstr>
      <vt:lpstr>Знаете ли вы…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Это удивительное яйцо</dc:title>
  <dc:creator>non</dc:creator>
  <cp:lastModifiedBy>KarlinaS</cp:lastModifiedBy>
  <cp:revision>120</cp:revision>
  <dcterms:created xsi:type="dcterms:W3CDTF">2019-04-06T05:43:26Z</dcterms:created>
  <dcterms:modified xsi:type="dcterms:W3CDTF">2019-11-10T08:29:45Z</dcterms:modified>
</cp:coreProperties>
</file>