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80" r:id="rId3"/>
    <p:sldId id="279" r:id="rId4"/>
    <p:sldId id="259" r:id="rId5"/>
    <p:sldId id="260" r:id="rId6"/>
    <p:sldId id="261" r:id="rId7"/>
    <p:sldId id="262" r:id="rId8"/>
    <p:sldId id="266" r:id="rId9"/>
    <p:sldId id="283" r:id="rId10"/>
    <p:sldId id="263" r:id="rId11"/>
    <p:sldId id="264" r:id="rId12"/>
    <p:sldId id="258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4" r:id="rId22"/>
    <p:sldId id="275" r:id="rId23"/>
    <p:sldId id="276" r:id="rId24"/>
    <p:sldId id="277" r:id="rId25"/>
    <p:sldId id="278" r:id="rId26"/>
    <p:sldId id="285" r:id="rId27"/>
    <p:sldId id="286" r:id="rId28"/>
    <p:sldId id="290" r:id="rId29"/>
    <p:sldId id="287" r:id="rId30"/>
    <p:sldId id="288" r:id="rId31"/>
    <p:sldId id="289" r:id="rId32"/>
    <p:sldId id="282" r:id="rId33"/>
    <p:sldId id="28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5062C-D7D7-49B0-B830-23E7A6B8A343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99DF8-B6A5-46FD-B23C-E3C0FA58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932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15F8E-C95B-4D48-A76E-C20A4A5DED4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21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15F8E-C95B-4D48-A76E-C20A4A5DED4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21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15F8E-C95B-4D48-A76E-C20A4A5DED4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21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9DF8-B6A5-46FD-B23C-E3C0FA5801AF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42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9DF8-B6A5-46FD-B23C-E3C0FA5801AF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72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5EE2-503D-4415-9849-8AD55F7E365B}" type="datetime1">
              <a:rPr lang="ru-RU" smtClean="0"/>
              <a:t>29.10.2019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CEC0CC7-DA48-4ED8-97B2-66336F0B803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15009" y="112059"/>
            <a:ext cx="7582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Калашников А.Н., учитель информатики и математики, МБОУ СОШ №8, Ленинск-Кузнецкий ГО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B04C-91AA-4416-864F-32281DD02829}" type="datetime1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CEC0CC7-DA48-4ED8-97B2-66336F0B803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E54E-F170-4F11-9E79-40406AE5C45D}" type="datetime1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CE8B-A80E-4EC2-8616-0E735D23D14B}" type="datetime1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CEC0CC7-DA48-4ED8-97B2-66336F0B803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188625" y="112059"/>
            <a:ext cx="4585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Калашников А.Н., учитель информатики и математики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71E3-43B0-42EB-8AE2-7292A1197E87}" type="datetime1">
              <a:rPr lang="ru-RU" smtClean="0"/>
              <a:t>29.10.2019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CEC0CC7-DA48-4ED8-97B2-66336F0B803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2188625" y="112059"/>
            <a:ext cx="4585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Калашников А.Н., учитель информатики и математики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71FE20F-11B7-48F6-8096-2B8B85F422F9}" type="datetime1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188625" y="112059"/>
            <a:ext cx="4585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Калашников А.Н., учитель информатики и математики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31AD-DBCC-4FEE-936F-21370308011A}" type="datetime1">
              <a:rPr lang="ru-RU" smtClean="0"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CEC0CC7-DA48-4ED8-97B2-66336F0B803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567E-240F-4A0D-A5C4-0875D4D31946}" type="datetime1">
              <a:rPr lang="ru-RU" smtClean="0"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CEC0CC7-DA48-4ED8-97B2-66336F0B803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2D5B-6038-4FBF-A4B7-4079C1680B4F}" type="datetime1">
              <a:rPr lang="ru-RU" smtClean="0"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EC0CC7-DA48-4ED8-97B2-66336F0B80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CEC0CC7-DA48-4ED8-97B2-66336F0B803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5051-0799-4AE5-82B8-CB01CBE4FA8F}" type="datetime1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CEC0CC7-DA48-4ED8-97B2-66336F0B803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B541728-39D0-4792-BA39-CC41F8BD38CC}" type="datetime1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9529C65-2041-4C07-AFC3-1956F791DDF7}" type="datetime1">
              <a:rPr lang="ru-RU" smtClean="0"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CEC0CC7-DA48-4ED8-97B2-66336F0B8036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image" Target="../media/image30.png"/><Relationship Id="rId21" Type="http://schemas.openxmlformats.org/officeDocument/2006/relationships/image" Target="../media/image21.png"/><Relationship Id="rId7" Type="http://schemas.openxmlformats.org/officeDocument/2006/relationships/image" Target="../media/image90.png"/><Relationship Id="rId12" Type="http://schemas.openxmlformats.org/officeDocument/2006/relationships/image" Target="../media/image14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0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11" Type="http://schemas.openxmlformats.org/officeDocument/2006/relationships/image" Target="../media/image13.png"/><Relationship Id="rId5" Type="http://schemas.openxmlformats.org/officeDocument/2006/relationships/image" Target="../media/image70.png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10" Type="http://schemas.openxmlformats.org/officeDocument/2006/relationships/image" Target="../media/image12.png"/><Relationship Id="rId19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10.png"/><Relationship Id="rId14" Type="http://schemas.openxmlformats.org/officeDocument/2006/relationships/image" Target="../media/image16.png"/><Relationship Id="rId2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Измерение углов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30317" y="2780928"/>
            <a:ext cx="792422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 smtClean="0">
                <a:latin typeface="Cambria Math"/>
              </a:rPr>
              <a:t>Автор: Калашников А.Н., </a:t>
            </a:r>
          </a:p>
          <a:p>
            <a:pPr algn="r"/>
            <a:r>
              <a:rPr lang="ru-RU" sz="2000" dirty="0" smtClean="0">
                <a:latin typeface="Cambria Math"/>
              </a:rPr>
              <a:t>учитель информатики и математики,</a:t>
            </a:r>
            <a:br>
              <a:rPr lang="ru-RU" sz="2000" dirty="0" smtClean="0">
                <a:latin typeface="Cambria Math"/>
              </a:rPr>
            </a:br>
            <a:r>
              <a:rPr lang="ru-RU" sz="2000" dirty="0" smtClean="0">
                <a:latin typeface="Cambria Math"/>
              </a:rPr>
              <a:t>Муниципальное бюджетное общеобразовательное учреждение</a:t>
            </a:r>
          </a:p>
          <a:p>
            <a:pPr algn="r"/>
            <a:r>
              <a:rPr lang="ru-RU" sz="2000" dirty="0" smtClean="0">
                <a:latin typeface="Cambria Math"/>
              </a:rPr>
              <a:t>«Средняя общеобразовательная школа с углубленным изучением </a:t>
            </a:r>
          </a:p>
          <a:p>
            <a:pPr algn="r"/>
            <a:r>
              <a:rPr lang="ru-RU" sz="2000" dirty="0" smtClean="0">
                <a:latin typeface="Cambria Math"/>
              </a:rPr>
              <a:t>отдельных предметов №8»,</a:t>
            </a:r>
          </a:p>
          <a:p>
            <a:pPr algn="r"/>
            <a:r>
              <a:rPr lang="ru-RU" sz="2000" dirty="0" smtClean="0">
                <a:latin typeface="Cambria Math"/>
              </a:rPr>
              <a:t>Ленинск-Кузнецкий ГО</a:t>
            </a:r>
          </a:p>
        </p:txBody>
      </p:sp>
    </p:spTree>
    <p:extLst>
      <p:ext uri="{BB962C8B-B14F-4D97-AF65-F5344CB8AC3E}">
        <p14:creationId xmlns:p14="http://schemas.microsoft.com/office/powerpoint/2010/main" val="33000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Деления по 5 градусов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71144" y="5805264"/>
            <a:ext cx="686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Кроме делений по 1</a:t>
            </a:r>
            <a:r>
              <a:rPr lang="ru-RU" baseline="30000" dirty="0" smtClean="0"/>
              <a:t>0</a:t>
            </a:r>
            <a:r>
              <a:rPr lang="ru-RU" dirty="0" smtClean="0"/>
              <a:t>, на транспортире есть еще деления по 5</a:t>
            </a:r>
            <a:r>
              <a:rPr lang="ru-RU" baseline="30000" dirty="0" smtClean="0"/>
              <a:t>0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90365"/>
            <a:ext cx="5410200" cy="301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74" name="Группа 773"/>
          <p:cNvGrpSpPr/>
          <p:nvPr/>
        </p:nvGrpSpPr>
        <p:grpSpPr>
          <a:xfrm rot="-10500000">
            <a:off x="1090781" y="4467999"/>
            <a:ext cx="825603" cy="707886"/>
            <a:chOff x="7346797" y="4710633"/>
            <a:chExt cx="825603" cy="714967"/>
          </a:xfrm>
        </p:grpSpPr>
        <p:cxnSp>
          <p:nvCxnSpPr>
            <p:cNvPr id="775" name="Прямая соединительная линия 77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6" name="Овал 77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7" name="TextBox 776"/>
            <p:cNvSpPr txBox="1"/>
            <p:nvPr/>
          </p:nvSpPr>
          <p:spPr>
            <a:xfrm rot="10500000">
              <a:off x="7768756" y="4710633"/>
              <a:ext cx="354584" cy="714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782" name="Группа 781"/>
          <p:cNvGrpSpPr/>
          <p:nvPr/>
        </p:nvGrpSpPr>
        <p:grpSpPr>
          <a:xfrm rot="-9840000">
            <a:off x="1180930" y="3926531"/>
            <a:ext cx="825603" cy="707886"/>
            <a:chOff x="7346797" y="4710633"/>
            <a:chExt cx="825603" cy="714967"/>
          </a:xfrm>
        </p:grpSpPr>
        <p:cxnSp>
          <p:nvCxnSpPr>
            <p:cNvPr id="783" name="Прямая соединительная линия 78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4" name="Овал 78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5" name="TextBox 784"/>
            <p:cNvSpPr txBox="1"/>
            <p:nvPr/>
          </p:nvSpPr>
          <p:spPr>
            <a:xfrm rot="9840000">
              <a:off x="7768756" y="4710633"/>
              <a:ext cx="354584" cy="714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790" name="Группа 789"/>
          <p:cNvGrpSpPr/>
          <p:nvPr/>
        </p:nvGrpSpPr>
        <p:grpSpPr>
          <a:xfrm rot="-9240000">
            <a:off x="1357381" y="3425250"/>
            <a:ext cx="825603" cy="707886"/>
            <a:chOff x="7346797" y="4710633"/>
            <a:chExt cx="825603" cy="714967"/>
          </a:xfrm>
        </p:grpSpPr>
        <p:cxnSp>
          <p:nvCxnSpPr>
            <p:cNvPr id="791" name="Прямая соединительная линия 79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2" name="Овал 79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3" name="TextBox 792"/>
            <p:cNvSpPr txBox="1"/>
            <p:nvPr/>
          </p:nvSpPr>
          <p:spPr>
            <a:xfrm rot="9240000">
              <a:off x="7768757" y="4710633"/>
              <a:ext cx="354584" cy="714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798" name="Группа 797"/>
          <p:cNvGrpSpPr/>
          <p:nvPr/>
        </p:nvGrpSpPr>
        <p:grpSpPr>
          <a:xfrm rot="-8640000">
            <a:off x="1617934" y="2960531"/>
            <a:ext cx="825603" cy="707886"/>
            <a:chOff x="7346797" y="4710633"/>
            <a:chExt cx="825603" cy="714967"/>
          </a:xfrm>
        </p:grpSpPr>
        <p:cxnSp>
          <p:nvCxnSpPr>
            <p:cNvPr id="799" name="Прямая соединительная линия 79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0" name="Овал 79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1" name="TextBox 800"/>
            <p:cNvSpPr txBox="1"/>
            <p:nvPr/>
          </p:nvSpPr>
          <p:spPr>
            <a:xfrm rot="8640000">
              <a:off x="7768756" y="4710633"/>
              <a:ext cx="354584" cy="714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806" name="Группа 805"/>
          <p:cNvGrpSpPr/>
          <p:nvPr/>
        </p:nvGrpSpPr>
        <p:grpSpPr>
          <a:xfrm rot="-8040000">
            <a:off x="1857889" y="2629244"/>
            <a:ext cx="953194" cy="427769"/>
            <a:chOff x="7346797" y="4859925"/>
            <a:chExt cx="953194" cy="432048"/>
          </a:xfrm>
        </p:grpSpPr>
        <p:cxnSp>
          <p:nvCxnSpPr>
            <p:cNvPr id="807" name="Прямая соединительная линия 80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8" name="Овал 80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9" name="TextBox 808"/>
            <p:cNvSpPr txBox="1"/>
            <p:nvPr/>
          </p:nvSpPr>
          <p:spPr>
            <a:xfrm rot="8040000">
              <a:off x="7766982" y="4714174"/>
              <a:ext cx="3581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814" name="Группа 813"/>
          <p:cNvGrpSpPr/>
          <p:nvPr/>
        </p:nvGrpSpPr>
        <p:grpSpPr>
          <a:xfrm rot="-7440000">
            <a:off x="2276955" y="2272393"/>
            <a:ext cx="953195" cy="427769"/>
            <a:chOff x="7346797" y="4859925"/>
            <a:chExt cx="953195" cy="432048"/>
          </a:xfrm>
        </p:grpSpPr>
        <p:cxnSp>
          <p:nvCxnSpPr>
            <p:cNvPr id="815" name="Прямая соединительная линия 81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6" name="Овал 81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7" name="TextBox 816"/>
            <p:cNvSpPr txBox="1"/>
            <p:nvPr/>
          </p:nvSpPr>
          <p:spPr>
            <a:xfrm rot="7440000">
              <a:off x="7766983" y="4714174"/>
              <a:ext cx="3581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822" name="Группа 821"/>
          <p:cNvGrpSpPr/>
          <p:nvPr/>
        </p:nvGrpSpPr>
        <p:grpSpPr>
          <a:xfrm rot="-6840000">
            <a:off x="2761841" y="2001767"/>
            <a:ext cx="953194" cy="427769"/>
            <a:chOff x="7346797" y="4859925"/>
            <a:chExt cx="953194" cy="432048"/>
          </a:xfrm>
        </p:grpSpPr>
        <p:cxnSp>
          <p:nvCxnSpPr>
            <p:cNvPr id="823" name="Прямая соединительная линия 82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4" name="Овал 82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5" name="TextBox 824"/>
            <p:cNvSpPr txBox="1"/>
            <p:nvPr/>
          </p:nvSpPr>
          <p:spPr>
            <a:xfrm rot="6840000">
              <a:off x="7766982" y="4714174"/>
              <a:ext cx="3581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830" name="Группа 829"/>
          <p:cNvGrpSpPr/>
          <p:nvPr/>
        </p:nvGrpSpPr>
        <p:grpSpPr>
          <a:xfrm rot="-6240000">
            <a:off x="3283751" y="1813089"/>
            <a:ext cx="953194" cy="427769"/>
            <a:chOff x="7346797" y="4859925"/>
            <a:chExt cx="953194" cy="432048"/>
          </a:xfrm>
        </p:grpSpPr>
        <p:cxnSp>
          <p:nvCxnSpPr>
            <p:cNvPr id="831" name="Прямая соединительная линия 83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2" name="Овал 83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3" name="TextBox 832"/>
            <p:cNvSpPr txBox="1"/>
            <p:nvPr/>
          </p:nvSpPr>
          <p:spPr>
            <a:xfrm rot="6240000">
              <a:off x="7766982" y="4714173"/>
              <a:ext cx="3581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843" name="Группа 842"/>
          <p:cNvGrpSpPr/>
          <p:nvPr/>
        </p:nvGrpSpPr>
        <p:grpSpPr>
          <a:xfrm rot="-5640000">
            <a:off x="3832750" y="1715471"/>
            <a:ext cx="953194" cy="427769"/>
            <a:chOff x="7346797" y="4859925"/>
            <a:chExt cx="953194" cy="432048"/>
          </a:xfrm>
        </p:grpSpPr>
        <p:cxnSp>
          <p:nvCxnSpPr>
            <p:cNvPr id="844" name="Прямая соединительная линия 843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5" name="Овал 844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6" name="TextBox 845"/>
            <p:cNvSpPr txBox="1"/>
            <p:nvPr/>
          </p:nvSpPr>
          <p:spPr>
            <a:xfrm rot="5640000">
              <a:off x="7766982" y="4714173"/>
              <a:ext cx="3581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77" name="Группа 76"/>
          <p:cNvGrpSpPr/>
          <p:nvPr/>
        </p:nvGrpSpPr>
        <p:grpSpPr>
          <a:xfrm rot="-5040000">
            <a:off x="4392959" y="1696587"/>
            <a:ext cx="953194" cy="427769"/>
            <a:chOff x="7346797" y="4859925"/>
            <a:chExt cx="953194" cy="432048"/>
          </a:xfrm>
        </p:grpSpPr>
        <p:cxnSp>
          <p:nvCxnSpPr>
            <p:cNvPr id="78" name="Прямая соединительная линия 77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Овал 78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/>
            <p:cNvSpPr txBox="1"/>
            <p:nvPr/>
          </p:nvSpPr>
          <p:spPr>
            <a:xfrm rot="5040000">
              <a:off x="7766982" y="4714174"/>
              <a:ext cx="3581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85" name="Группа 84"/>
          <p:cNvGrpSpPr/>
          <p:nvPr/>
        </p:nvGrpSpPr>
        <p:grpSpPr>
          <a:xfrm rot="-4440000">
            <a:off x="4946014" y="1788968"/>
            <a:ext cx="953194" cy="427769"/>
            <a:chOff x="7346797" y="4859925"/>
            <a:chExt cx="953194" cy="432048"/>
          </a:xfrm>
        </p:grpSpPr>
        <p:cxnSp>
          <p:nvCxnSpPr>
            <p:cNvPr id="86" name="Прямая соединительная линия 85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Овал 86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TextBox 87"/>
            <p:cNvSpPr txBox="1"/>
            <p:nvPr/>
          </p:nvSpPr>
          <p:spPr>
            <a:xfrm rot="4440000">
              <a:off x="7766982" y="4714174"/>
              <a:ext cx="3581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93" name="Группа 92"/>
          <p:cNvGrpSpPr/>
          <p:nvPr/>
        </p:nvGrpSpPr>
        <p:grpSpPr>
          <a:xfrm rot="-3840000">
            <a:off x="5477216" y="1982032"/>
            <a:ext cx="953194" cy="427769"/>
            <a:chOff x="7346797" y="4859925"/>
            <a:chExt cx="953194" cy="432048"/>
          </a:xfrm>
        </p:grpSpPr>
        <p:cxnSp>
          <p:nvCxnSpPr>
            <p:cNvPr id="94" name="Прямая соединительная линия 93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Овал 94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TextBox 95"/>
            <p:cNvSpPr txBox="1"/>
            <p:nvPr/>
          </p:nvSpPr>
          <p:spPr>
            <a:xfrm rot="3840000">
              <a:off x="7766982" y="4714174"/>
              <a:ext cx="3581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101" name="Группа 100"/>
          <p:cNvGrpSpPr/>
          <p:nvPr/>
        </p:nvGrpSpPr>
        <p:grpSpPr>
          <a:xfrm rot="-3240000">
            <a:off x="5965177" y="2265867"/>
            <a:ext cx="953194" cy="427769"/>
            <a:chOff x="7346797" y="4859925"/>
            <a:chExt cx="953194" cy="432048"/>
          </a:xfrm>
        </p:grpSpPr>
        <p:cxnSp>
          <p:nvCxnSpPr>
            <p:cNvPr id="102" name="Прямая соединительная линия 101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Овал 102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TextBox 103"/>
            <p:cNvSpPr txBox="1"/>
            <p:nvPr/>
          </p:nvSpPr>
          <p:spPr>
            <a:xfrm rot="3240000">
              <a:off x="7766982" y="4714174"/>
              <a:ext cx="3581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114" name="Группа 113"/>
          <p:cNvGrpSpPr/>
          <p:nvPr/>
        </p:nvGrpSpPr>
        <p:grpSpPr>
          <a:xfrm rot="-2640000">
            <a:off x="6408306" y="2525272"/>
            <a:ext cx="825603" cy="707886"/>
            <a:chOff x="7346797" y="4710634"/>
            <a:chExt cx="825603" cy="714967"/>
          </a:xfrm>
        </p:grpSpPr>
        <p:cxnSp>
          <p:nvCxnSpPr>
            <p:cNvPr id="115" name="Прямая соединительная линия 11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Овал 11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TextBox 116"/>
            <p:cNvSpPr txBox="1"/>
            <p:nvPr/>
          </p:nvSpPr>
          <p:spPr>
            <a:xfrm rot="2640000">
              <a:off x="7768757" y="4710634"/>
              <a:ext cx="354584" cy="714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122" name="Группа 121"/>
          <p:cNvGrpSpPr/>
          <p:nvPr/>
        </p:nvGrpSpPr>
        <p:grpSpPr>
          <a:xfrm rot="-2040000">
            <a:off x="6757824" y="2944892"/>
            <a:ext cx="825603" cy="707886"/>
            <a:chOff x="7346797" y="4710634"/>
            <a:chExt cx="825603" cy="714967"/>
          </a:xfrm>
        </p:grpSpPr>
        <p:cxnSp>
          <p:nvCxnSpPr>
            <p:cNvPr id="123" name="Прямая соединительная линия 12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Овал 12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TextBox 124"/>
            <p:cNvSpPr txBox="1"/>
            <p:nvPr/>
          </p:nvSpPr>
          <p:spPr>
            <a:xfrm rot="2040000">
              <a:off x="7768757" y="4710634"/>
              <a:ext cx="354584" cy="714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130" name="Группа 129"/>
          <p:cNvGrpSpPr/>
          <p:nvPr/>
        </p:nvGrpSpPr>
        <p:grpSpPr>
          <a:xfrm rot="-1440000">
            <a:off x="7027337" y="3421989"/>
            <a:ext cx="825603" cy="707886"/>
            <a:chOff x="7346797" y="4710634"/>
            <a:chExt cx="825603" cy="714967"/>
          </a:xfrm>
        </p:grpSpPr>
        <p:cxnSp>
          <p:nvCxnSpPr>
            <p:cNvPr id="131" name="Прямая соединительная линия 13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Овал 13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TextBox 132"/>
            <p:cNvSpPr txBox="1"/>
            <p:nvPr/>
          </p:nvSpPr>
          <p:spPr>
            <a:xfrm rot="1440000">
              <a:off x="7768757" y="4710634"/>
              <a:ext cx="354584" cy="714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138" name="Группа 137"/>
          <p:cNvGrpSpPr/>
          <p:nvPr/>
        </p:nvGrpSpPr>
        <p:grpSpPr>
          <a:xfrm rot="-840000">
            <a:off x="7216720" y="3940300"/>
            <a:ext cx="825603" cy="707886"/>
            <a:chOff x="7346797" y="4710635"/>
            <a:chExt cx="825603" cy="714967"/>
          </a:xfrm>
        </p:grpSpPr>
        <p:cxnSp>
          <p:nvCxnSpPr>
            <p:cNvPr id="139" name="Прямая соединительная линия 13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Овал 13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TextBox 140"/>
            <p:cNvSpPr txBox="1"/>
            <p:nvPr/>
          </p:nvSpPr>
          <p:spPr>
            <a:xfrm rot="840000">
              <a:off x="7768757" y="4710635"/>
              <a:ext cx="354584" cy="714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146" name="Группа 145"/>
          <p:cNvGrpSpPr/>
          <p:nvPr/>
        </p:nvGrpSpPr>
        <p:grpSpPr>
          <a:xfrm rot="-240000">
            <a:off x="7315061" y="4476464"/>
            <a:ext cx="825603" cy="707886"/>
            <a:chOff x="7346797" y="4710635"/>
            <a:chExt cx="825603" cy="714967"/>
          </a:xfrm>
        </p:grpSpPr>
        <p:cxnSp>
          <p:nvCxnSpPr>
            <p:cNvPr id="147" name="Прямая соединительная линия 14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Овал 14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TextBox 148"/>
            <p:cNvSpPr txBox="1"/>
            <p:nvPr/>
          </p:nvSpPr>
          <p:spPr>
            <a:xfrm rot="240000">
              <a:off x="7768756" y="4710635"/>
              <a:ext cx="354584" cy="714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34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Деления по 10 градусов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49815" y="5805264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 по 10</a:t>
            </a:r>
            <a:r>
              <a:rPr lang="ru-RU" baseline="30000" dirty="0" smtClean="0"/>
              <a:t>0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90365"/>
            <a:ext cx="5410200" cy="301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74" name="Группа 773"/>
          <p:cNvGrpSpPr/>
          <p:nvPr/>
        </p:nvGrpSpPr>
        <p:grpSpPr>
          <a:xfrm rot="-10140000">
            <a:off x="1128885" y="4193801"/>
            <a:ext cx="825603" cy="707886"/>
            <a:chOff x="7346797" y="4710633"/>
            <a:chExt cx="825603" cy="714967"/>
          </a:xfrm>
        </p:grpSpPr>
        <p:cxnSp>
          <p:nvCxnSpPr>
            <p:cNvPr id="775" name="Прямая соединительная линия 77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6" name="Овал 77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7" name="TextBox 776"/>
            <p:cNvSpPr txBox="1"/>
            <p:nvPr/>
          </p:nvSpPr>
          <p:spPr>
            <a:xfrm rot="10140000">
              <a:off x="7768756" y="4710633"/>
              <a:ext cx="354584" cy="714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778" name="Группа 777"/>
          <p:cNvGrpSpPr/>
          <p:nvPr/>
        </p:nvGrpSpPr>
        <p:grpSpPr>
          <a:xfrm rot="-9540000">
            <a:off x="1268949" y="3677852"/>
            <a:ext cx="825603" cy="707886"/>
            <a:chOff x="7346797" y="4710633"/>
            <a:chExt cx="825603" cy="714967"/>
          </a:xfrm>
        </p:grpSpPr>
        <p:cxnSp>
          <p:nvCxnSpPr>
            <p:cNvPr id="779" name="Прямая соединительная линия 77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0" name="Овал 77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1" name="TextBox 780"/>
            <p:cNvSpPr txBox="1"/>
            <p:nvPr/>
          </p:nvSpPr>
          <p:spPr>
            <a:xfrm rot="9540000">
              <a:off x="7768756" y="4710633"/>
              <a:ext cx="354584" cy="714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782" name="Группа 781"/>
          <p:cNvGrpSpPr/>
          <p:nvPr/>
        </p:nvGrpSpPr>
        <p:grpSpPr>
          <a:xfrm rot="-8940000">
            <a:off x="1482302" y="3190285"/>
            <a:ext cx="825603" cy="707886"/>
            <a:chOff x="7346797" y="4710633"/>
            <a:chExt cx="825603" cy="714967"/>
          </a:xfrm>
        </p:grpSpPr>
        <p:cxnSp>
          <p:nvCxnSpPr>
            <p:cNvPr id="783" name="Прямая соединительная линия 78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4" name="Овал 78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5" name="TextBox 784"/>
            <p:cNvSpPr txBox="1"/>
            <p:nvPr/>
          </p:nvSpPr>
          <p:spPr>
            <a:xfrm rot="8940000">
              <a:off x="7768756" y="4710633"/>
              <a:ext cx="354584" cy="714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786" name="Группа 785"/>
          <p:cNvGrpSpPr/>
          <p:nvPr/>
        </p:nvGrpSpPr>
        <p:grpSpPr>
          <a:xfrm rot="-8340000">
            <a:off x="1788414" y="2750035"/>
            <a:ext cx="825603" cy="707886"/>
            <a:chOff x="7346797" y="4710633"/>
            <a:chExt cx="825603" cy="714967"/>
          </a:xfrm>
        </p:grpSpPr>
        <p:cxnSp>
          <p:nvCxnSpPr>
            <p:cNvPr id="787" name="Прямая соединительная линия 78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" name="Овал 78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9" name="TextBox 788"/>
            <p:cNvSpPr txBox="1"/>
            <p:nvPr/>
          </p:nvSpPr>
          <p:spPr>
            <a:xfrm rot="8340000">
              <a:off x="7768756" y="4710633"/>
              <a:ext cx="354584" cy="714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790" name="Группа 789"/>
          <p:cNvGrpSpPr/>
          <p:nvPr/>
        </p:nvGrpSpPr>
        <p:grpSpPr>
          <a:xfrm rot="-7740000">
            <a:off x="2069164" y="2450523"/>
            <a:ext cx="953196" cy="427769"/>
            <a:chOff x="7346797" y="4859925"/>
            <a:chExt cx="953196" cy="432048"/>
          </a:xfrm>
        </p:grpSpPr>
        <p:cxnSp>
          <p:nvCxnSpPr>
            <p:cNvPr id="791" name="Прямая соединительная линия 79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2" name="Овал 79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3" name="TextBox 792"/>
            <p:cNvSpPr txBox="1"/>
            <p:nvPr/>
          </p:nvSpPr>
          <p:spPr>
            <a:xfrm rot="7740000">
              <a:off x="7766984" y="4714174"/>
              <a:ext cx="3581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794" name="Группа 793"/>
          <p:cNvGrpSpPr/>
          <p:nvPr/>
        </p:nvGrpSpPr>
        <p:grpSpPr>
          <a:xfrm rot="-7140000">
            <a:off x="2519821" y="2131860"/>
            <a:ext cx="953196" cy="427769"/>
            <a:chOff x="7346797" y="4859925"/>
            <a:chExt cx="953196" cy="432048"/>
          </a:xfrm>
        </p:grpSpPr>
        <p:cxnSp>
          <p:nvCxnSpPr>
            <p:cNvPr id="795" name="Прямая соединительная линия 79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6" name="Овал 79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7" name="TextBox 796"/>
            <p:cNvSpPr txBox="1"/>
            <p:nvPr/>
          </p:nvSpPr>
          <p:spPr>
            <a:xfrm rot="7140000">
              <a:off x="7766984" y="4714174"/>
              <a:ext cx="3581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798" name="Группа 797"/>
          <p:cNvGrpSpPr/>
          <p:nvPr/>
        </p:nvGrpSpPr>
        <p:grpSpPr>
          <a:xfrm rot="-6540000">
            <a:off x="3027452" y="1913261"/>
            <a:ext cx="953194" cy="427769"/>
            <a:chOff x="7346797" y="4859925"/>
            <a:chExt cx="953194" cy="432048"/>
          </a:xfrm>
        </p:grpSpPr>
        <p:cxnSp>
          <p:nvCxnSpPr>
            <p:cNvPr id="799" name="Прямая соединительная линия 79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0" name="Овал 79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1" name="TextBox 800"/>
            <p:cNvSpPr txBox="1"/>
            <p:nvPr/>
          </p:nvSpPr>
          <p:spPr>
            <a:xfrm rot="6540000">
              <a:off x="7766982" y="4714174"/>
              <a:ext cx="3581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802" name="Группа 801"/>
          <p:cNvGrpSpPr/>
          <p:nvPr/>
        </p:nvGrpSpPr>
        <p:grpSpPr>
          <a:xfrm rot="-5940000">
            <a:off x="3560479" y="1758483"/>
            <a:ext cx="953194" cy="427769"/>
            <a:chOff x="7346797" y="4859925"/>
            <a:chExt cx="953194" cy="432048"/>
          </a:xfrm>
        </p:grpSpPr>
        <p:cxnSp>
          <p:nvCxnSpPr>
            <p:cNvPr id="803" name="Прямая соединительная линия 80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4" name="Овал 80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5" name="TextBox 804"/>
            <p:cNvSpPr txBox="1"/>
            <p:nvPr/>
          </p:nvSpPr>
          <p:spPr>
            <a:xfrm rot="5940000">
              <a:off x="7766982" y="4714174"/>
              <a:ext cx="3581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806" name="Группа 805"/>
          <p:cNvGrpSpPr/>
          <p:nvPr/>
        </p:nvGrpSpPr>
        <p:grpSpPr>
          <a:xfrm rot="-5400000">
            <a:off x="4104375" y="1703731"/>
            <a:ext cx="953194" cy="427769"/>
            <a:chOff x="7346797" y="4859925"/>
            <a:chExt cx="953194" cy="432048"/>
          </a:xfrm>
        </p:grpSpPr>
        <p:cxnSp>
          <p:nvCxnSpPr>
            <p:cNvPr id="807" name="Прямая соединительная линия 80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8" name="Овал 80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9" name="TextBox 808"/>
            <p:cNvSpPr txBox="1"/>
            <p:nvPr/>
          </p:nvSpPr>
          <p:spPr>
            <a:xfrm rot="5400000">
              <a:off x="7766982" y="4714174"/>
              <a:ext cx="3581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810" name="Группа 809"/>
          <p:cNvGrpSpPr/>
          <p:nvPr/>
        </p:nvGrpSpPr>
        <p:grpSpPr>
          <a:xfrm rot="-4740000">
            <a:off x="4672176" y="1736098"/>
            <a:ext cx="953194" cy="427769"/>
            <a:chOff x="7346797" y="4859925"/>
            <a:chExt cx="953194" cy="432048"/>
          </a:xfrm>
        </p:grpSpPr>
        <p:cxnSp>
          <p:nvCxnSpPr>
            <p:cNvPr id="811" name="Прямая соединительная линия 81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2" name="Овал 81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3" name="TextBox 812"/>
            <p:cNvSpPr txBox="1"/>
            <p:nvPr/>
          </p:nvSpPr>
          <p:spPr>
            <a:xfrm rot="4740000">
              <a:off x="7766982" y="4714174"/>
              <a:ext cx="3581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814" name="Группа 813"/>
          <p:cNvGrpSpPr/>
          <p:nvPr/>
        </p:nvGrpSpPr>
        <p:grpSpPr>
          <a:xfrm rot="-4140000">
            <a:off x="5208517" y="1885091"/>
            <a:ext cx="953194" cy="427769"/>
            <a:chOff x="7346797" y="4859925"/>
            <a:chExt cx="953194" cy="432048"/>
          </a:xfrm>
        </p:grpSpPr>
        <p:cxnSp>
          <p:nvCxnSpPr>
            <p:cNvPr id="815" name="Прямая соединительная линия 81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6" name="Овал 81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7" name="TextBox 816"/>
            <p:cNvSpPr txBox="1"/>
            <p:nvPr/>
          </p:nvSpPr>
          <p:spPr>
            <a:xfrm rot="4140000">
              <a:off x="7766982" y="4714174"/>
              <a:ext cx="3581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818" name="Группа 817"/>
          <p:cNvGrpSpPr/>
          <p:nvPr/>
        </p:nvGrpSpPr>
        <p:grpSpPr>
          <a:xfrm rot="-3540000">
            <a:off x="5716730" y="2117823"/>
            <a:ext cx="953194" cy="427769"/>
            <a:chOff x="7346797" y="4859925"/>
            <a:chExt cx="953194" cy="432048"/>
          </a:xfrm>
        </p:grpSpPr>
        <p:cxnSp>
          <p:nvCxnSpPr>
            <p:cNvPr id="819" name="Прямая соединительная линия 81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0" name="Овал 81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1" name="TextBox 820"/>
            <p:cNvSpPr txBox="1"/>
            <p:nvPr/>
          </p:nvSpPr>
          <p:spPr>
            <a:xfrm rot="3540000">
              <a:off x="7766982" y="4714174"/>
              <a:ext cx="3581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822" name="Группа 821"/>
          <p:cNvGrpSpPr/>
          <p:nvPr/>
        </p:nvGrpSpPr>
        <p:grpSpPr>
          <a:xfrm rot="-2940000">
            <a:off x="6179689" y="2441921"/>
            <a:ext cx="953195" cy="427769"/>
            <a:chOff x="7346797" y="4859925"/>
            <a:chExt cx="953195" cy="432048"/>
          </a:xfrm>
        </p:grpSpPr>
        <p:cxnSp>
          <p:nvCxnSpPr>
            <p:cNvPr id="823" name="Прямая соединительная линия 82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4" name="Овал 82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5" name="TextBox 824"/>
            <p:cNvSpPr txBox="1"/>
            <p:nvPr/>
          </p:nvSpPr>
          <p:spPr>
            <a:xfrm rot="2940000">
              <a:off x="7766983" y="4714174"/>
              <a:ext cx="3581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826" name="Группа 825"/>
          <p:cNvGrpSpPr/>
          <p:nvPr/>
        </p:nvGrpSpPr>
        <p:grpSpPr>
          <a:xfrm rot="-2340000">
            <a:off x="6580847" y="2731290"/>
            <a:ext cx="825603" cy="707886"/>
            <a:chOff x="7346797" y="4710633"/>
            <a:chExt cx="825603" cy="714967"/>
          </a:xfrm>
        </p:grpSpPr>
        <p:cxnSp>
          <p:nvCxnSpPr>
            <p:cNvPr id="827" name="Прямая соединительная линия 82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8" name="Овал 82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9" name="TextBox 828"/>
            <p:cNvSpPr txBox="1"/>
            <p:nvPr/>
          </p:nvSpPr>
          <p:spPr>
            <a:xfrm rot="2340000">
              <a:off x="7768756" y="4710633"/>
              <a:ext cx="354584" cy="714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830" name="Группа 829"/>
          <p:cNvGrpSpPr/>
          <p:nvPr/>
        </p:nvGrpSpPr>
        <p:grpSpPr>
          <a:xfrm rot="-1740000">
            <a:off x="6900823" y="3176520"/>
            <a:ext cx="825603" cy="707886"/>
            <a:chOff x="7346797" y="4710633"/>
            <a:chExt cx="825603" cy="714967"/>
          </a:xfrm>
        </p:grpSpPr>
        <p:cxnSp>
          <p:nvCxnSpPr>
            <p:cNvPr id="831" name="Прямая соединительная линия 83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2" name="Овал 83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3" name="TextBox 832"/>
            <p:cNvSpPr txBox="1"/>
            <p:nvPr/>
          </p:nvSpPr>
          <p:spPr>
            <a:xfrm rot="1740000">
              <a:off x="7768756" y="4710633"/>
              <a:ext cx="354584" cy="714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834" name="Группа 833"/>
          <p:cNvGrpSpPr/>
          <p:nvPr/>
        </p:nvGrpSpPr>
        <p:grpSpPr>
          <a:xfrm rot="-1140000">
            <a:off x="7117778" y="3681359"/>
            <a:ext cx="825603" cy="707886"/>
            <a:chOff x="7346797" y="4710633"/>
            <a:chExt cx="825603" cy="714967"/>
          </a:xfrm>
        </p:grpSpPr>
        <p:cxnSp>
          <p:nvCxnSpPr>
            <p:cNvPr id="835" name="Прямая соединительная линия 83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6" name="Овал 83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7" name="TextBox 836"/>
            <p:cNvSpPr txBox="1"/>
            <p:nvPr/>
          </p:nvSpPr>
          <p:spPr>
            <a:xfrm rot="1140000">
              <a:off x="7768756" y="4710633"/>
              <a:ext cx="354584" cy="714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843" name="Группа 842"/>
          <p:cNvGrpSpPr/>
          <p:nvPr/>
        </p:nvGrpSpPr>
        <p:grpSpPr>
          <a:xfrm rot="-540000">
            <a:off x="7264072" y="4206404"/>
            <a:ext cx="825603" cy="707886"/>
            <a:chOff x="7346797" y="4710633"/>
            <a:chExt cx="825603" cy="714967"/>
          </a:xfrm>
        </p:grpSpPr>
        <p:cxnSp>
          <p:nvCxnSpPr>
            <p:cNvPr id="844" name="Прямая соединительная линия 843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5" name="Овал 844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6" name="TextBox 845"/>
            <p:cNvSpPr txBox="1"/>
            <p:nvPr/>
          </p:nvSpPr>
          <p:spPr>
            <a:xfrm rot="540000">
              <a:off x="7768755" y="4710633"/>
              <a:ext cx="354584" cy="714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847" name="Группа 846"/>
          <p:cNvGrpSpPr/>
          <p:nvPr/>
        </p:nvGrpSpPr>
        <p:grpSpPr>
          <a:xfrm>
            <a:off x="7312831" y="4737338"/>
            <a:ext cx="825603" cy="707886"/>
            <a:chOff x="7346797" y="4710633"/>
            <a:chExt cx="825603" cy="714967"/>
          </a:xfrm>
        </p:grpSpPr>
        <p:cxnSp>
          <p:nvCxnSpPr>
            <p:cNvPr id="848" name="Прямая соединительная линия 847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9" name="Овал 848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0" name="TextBox 849"/>
            <p:cNvSpPr txBox="1"/>
            <p:nvPr/>
          </p:nvSpPr>
          <p:spPr>
            <a:xfrm>
              <a:off x="7768756" y="4710633"/>
              <a:ext cx="354584" cy="714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grpSp>
        <p:nvGrpSpPr>
          <p:cNvPr id="77" name="Группа 76"/>
          <p:cNvGrpSpPr/>
          <p:nvPr/>
        </p:nvGrpSpPr>
        <p:grpSpPr>
          <a:xfrm rot="-10800000">
            <a:off x="1093705" y="4736623"/>
            <a:ext cx="825603" cy="707886"/>
            <a:chOff x="7346797" y="4710633"/>
            <a:chExt cx="825603" cy="714967"/>
          </a:xfrm>
        </p:grpSpPr>
        <p:cxnSp>
          <p:nvCxnSpPr>
            <p:cNvPr id="78" name="Прямая соединительная линия 77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Овал 78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/>
            <p:cNvSpPr txBox="1"/>
            <p:nvPr/>
          </p:nvSpPr>
          <p:spPr>
            <a:xfrm rot="10800000">
              <a:off x="7768756" y="4710633"/>
              <a:ext cx="354584" cy="714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!</a:t>
              </a:r>
              <a:endParaRPr lang="ru-RU" sz="4000" dirty="0"/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98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5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 </a:t>
            </a:r>
            <a:r>
              <a:rPr lang="en-US" dirty="0" smtClean="0"/>
              <a:t>AOB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80170"/>
            <a:ext cx="5569687" cy="3728661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051111" y="4466608"/>
            <a:ext cx="3335837" cy="0"/>
          </a:xfrm>
          <a:prstGeom prst="line">
            <a:avLst/>
          </a:prstGeom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49104" y="4423304"/>
            <a:ext cx="486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latin typeface="Cambria Math"/>
              </a:rPr>
              <a:t>O</a:t>
            </a:r>
            <a:endParaRPr lang="ru-RU" sz="3600" b="1" i="1" dirty="0" smtClean="0">
              <a:latin typeface="Cambria Math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-6600000">
            <a:off x="812118" y="2900217"/>
            <a:ext cx="3335837" cy="0"/>
          </a:xfrm>
          <a:prstGeom prst="line">
            <a:avLst/>
          </a:prstGeom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61390" y="4365104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latin typeface="Cambria Math"/>
              </a:rPr>
              <a:t>A</a:t>
            </a:r>
            <a:endParaRPr lang="ru-RU" sz="3600" b="1" i="1" dirty="0" smtClean="0">
              <a:latin typeface="Cambria Math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1772" y="1310517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latin typeface="Cambria Math"/>
              </a:rPr>
              <a:t>B</a:t>
            </a:r>
            <a:endParaRPr lang="ru-RU" sz="3600" b="1" i="1" dirty="0" smtClean="0">
              <a:latin typeface="Cambria Math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0232" y="1728989"/>
            <a:ext cx="1549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ambria Math"/>
                <a:ea typeface="Cambria Math"/>
              </a:rPr>
              <a:t>∠</a:t>
            </a:r>
            <a:r>
              <a:rPr lang="en-US" sz="2000" dirty="0" smtClean="0">
                <a:latin typeface="Cambria Math"/>
                <a:ea typeface="Cambria Math"/>
              </a:rPr>
              <a:t>AOB=110</a:t>
            </a:r>
            <a:r>
              <a:rPr lang="en-US" sz="2000" baseline="30000" dirty="0" smtClean="0">
                <a:latin typeface="Cambria Math"/>
                <a:ea typeface="Cambria Math"/>
              </a:rPr>
              <a:t>0</a:t>
            </a:r>
            <a:endParaRPr lang="ru-RU" sz="2000" dirty="0" smtClean="0">
              <a:latin typeface="Cambria Math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0232" y="2276872"/>
            <a:ext cx="1546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ambria Math"/>
                <a:ea typeface="Cambria Math"/>
              </a:rPr>
              <a:t>∠</a:t>
            </a:r>
            <a:r>
              <a:rPr lang="en-US" sz="2000" dirty="0" smtClean="0">
                <a:latin typeface="Cambria Math"/>
                <a:ea typeface="Cambria Math"/>
              </a:rPr>
              <a:t>BOA=110</a:t>
            </a:r>
            <a:r>
              <a:rPr lang="en-US" sz="2000" baseline="30000" dirty="0" smtClean="0">
                <a:latin typeface="Cambria Math"/>
                <a:ea typeface="Cambria Math"/>
              </a:rPr>
              <a:t>0</a:t>
            </a:r>
            <a:endParaRPr lang="ru-RU" sz="2000" dirty="0" smtClean="0">
              <a:latin typeface="Cambria Math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3630" y="2900217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ambria Math"/>
                <a:ea typeface="Cambria Math"/>
              </a:rPr>
              <a:t>∠</a:t>
            </a:r>
            <a:r>
              <a:rPr lang="en-US" sz="2000" dirty="0" smtClean="0">
                <a:latin typeface="Cambria Math"/>
                <a:ea typeface="Cambria Math"/>
              </a:rPr>
              <a:t>O=110</a:t>
            </a:r>
            <a:r>
              <a:rPr lang="en-US" sz="2000" baseline="30000" dirty="0" smtClean="0">
                <a:latin typeface="Cambria Math"/>
                <a:ea typeface="Cambria Math"/>
              </a:rPr>
              <a:t>0</a:t>
            </a:r>
            <a:endParaRPr lang="ru-RU" sz="2000" dirty="0" smtClean="0">
              <a:latin typeface="Cambria Math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12</a:t>
            </a:fld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287359" y="2260294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219213" y="428605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2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C 0.0099 -3.7037E-7 0.01823 0.00995 0.01823 0.02199 C 0.01823 0.03403 0.0099 0.04468 -4.16667E-6 0.04468 C -0.00972 0.04468 -0.01753 0.03403 -0.01753 0.02199 C -0.01753 0.00995 -0.00972 -3.7037E-7 -4.16667E-6 -3.7037E-7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C 0.0099 -3.7037E-7 0.01823 0.00995 0.01823 0.02199 C 0.01823 0.03403 0.0099 0.04468 -4.16667E-6 0.04468 C -0.00972 0.04468 -0.01753 0.03403 -0.01753 0.02199 C -0.01753 0.00995 -0.00972 -3.7037E-7 -4.16667E-6 -3.7037E-7 Z " pathEditMode="relative" rAng="0" ptsTypes="fffff">
                                      <p:cBhvr>
                                        <p:cTn id="8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Развернутый угол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56" y="1680170"/>
            <a:ext cx="5569687" cy="3728661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561547" y="4466608"/>
            <a:ext cx="3335837" cy="0"/>
          </a:xfrm>
          <a:prstGeom prst="line">
            <a:avLst/>
          </a:prstGeom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59540" y="4423304"/>
            <a:ext cx="486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latin typeface="Cambria Math"/>
              </a:rPr>
              <a:t>O</a:t>
            </a:r>
            <a:endParaRPr lang="ru-RU" sz="3600" b="1" i="1" dirty="0" smtClean="0">
              <a:latin typeface="Cambria Math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-10800000">
            <a:off x="1227293" y="4466262"/>
            <a:ext cx="3335837" cy="0"/>
          </a:xfrm>
          <a:prstGeom prst="line">
            <a:avLst/>
          </a:prstGeom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71826" y="4365104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latin typeface="Cambria Math"/>
              </a:rPr>
              <a:t>A</a:t>
            </a:r>
            <a:endParaRPr lang="ru-RU" sz="3600" b="1" i="1" dirty="0" smtClean="0">
              <a:latin typeface="Cambria Math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5222" y="4367116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latin typeface="Cambria Math"/>
              </a:rPr>
              <a:t>B</a:t>
            </a:r>
            <a:endParaRPr lang="ru-RU" sz="3600" b="1" i="1" dirty="0" smtClean="0">
              <a:latin typeface="Cambria Math"/>
            </a:endParaRPr>
          </a:p>
        </p:txBody>
      </p:sp>
      <p:sp>
        <p:nvSpPr>
          <p:cNvPr id="8" name="Дуга 7"/>
          <p:cNvSpPr/>
          <p:nvPr/>
        </p:nvSpPr>
        <p:spPr>
          <a:xfrm>
            <a:off x="4208508" y="4105872"/>
            <a:ext cx="702394" cy="702394"/>
          </a:xfrm>
          <a:prstGeom prst="arc">
            <a:avLst>
              <a:gd name="adj1" fmla="val 10656345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05519" y="4048500"/>
            <a:ext cx="13083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/>
              </a:rPr>
              <a:t>180</a:t>
            </a:r>
            <a:r>
              <a:rPr lang="en-US" sz="44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/>
              </a:rPr>
              <a:t>0</a:t>
            </a:r>
            <a:endParaRPr lang="ru-RU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 Math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02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64" presetClass="path" presetSubtype="0" accel="73000" fill="hold" grpId="1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96296E-6 L 0 -0.1294 " pathEditMode="relative" rAng="0" ptsTypes="AA" p14:bounceEnd="83000">
                                          <p:cBhvr>
                                            <p:cTn id="1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63" presetClass="path" presetSubtype="0" accel="50000" fill="hold" nodeType="withEffect" p14:presetBounceEnd="9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4965 2.59259E-6 L 0.00035 2.59259E-6 " pathEditMode="relative" rAng="0" ptsTypes="AA" p14:bounceEnd="94000">
                                          <p:cBhvr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35" presetClass="path" presetSubtype="0" accel="50000" fill="hold" nodeType="withEffect" p14:presetBounceEnd="9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4983 1.11111E-6 L -0.00017 1.11111E-6 " pathEditMode="relative" rAng="0" ptsTypes="AA" p14:bounceEnd="94000">
                                          <p:cBhvr>
                                            <p:cTn id="1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1"/>
          <p:bldP spid="9" grpId="2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64" presetClass="path" presetSubtype="0" accel="73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96296E-6 L 0 -0.1294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63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4965 2.59259E-6 L 0.00035 2.59259E-6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35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4983 1.11111E-6 L -0.00017 1.11111E-6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1"/>
          <p:bldP spid="9" grpId="2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Прямой угол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56" y="1680170"/>
            <a:ext cx="5569687" cy="3728661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561547" y="4466608"/>
            <a:ext cx="3335837" cy="0"/>
          </a:xfrm>
          <a:prstGeom prst="line">
            <a:avLst/>
          </a:prstGeom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59540" y="4423304"/>
            <a:ext cx="486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latin typeface="Cambria Math"/>
              </a:rPr>
              <a:t>O</a:t>
            </a:r>
            <a:endParaRPr lang="ru-RU" sz="3600" b="1" i="1" dirty="0" smtClean="0">
              <a:latin typeface="Cambria Math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-10800000">
            <a:off x="1227293" y="4466262"/>
            <a:ext cx="3335837" cy="0"/>
          </a:xfrm>
          <a:prstGeom prst="line">
            <a:avLst/>
          </a:prstGeom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71826" y="4365104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latin typeface="Cambria Math"/>
              </a:rPr>
              <a:t>A</a:t>
            </a:r>
            <a:endParaRPr lang="ru-RU" sz="3600" b="1" i="1" dirty="0" smtClean="0">
              <a:latin typeface="Cambria Math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-5400000">
            <a:off x="2895212" y="2799568"/>
            <a:ext cx="3335837" cy="0"/>
          </a:xfrm>
          <a:prstGeom prst="line">
            <a:avLst/>
          </a:prstGeom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05519" y="3159779"/>
            <a:ext cx="13083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/>
              </a:rPr>
              <a:t>180</a:t>
            </a:r>
            <a:r>
              <a:rPr lang="en-US" sz="44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/>
              </a:rPr>
              <a:t>0</a:t>
            </a:r>
            <a:endParaRPr lang="ru-RU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 Math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66388" y="4230899"/>
            <a:ext cx="230599" cy="230599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987052" y="3226587"/>
            <a:ext cx="854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/>
              </a:rPr>
              <a:t>9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/>
              </a:rPr>
              <a:t>0</a:t>
            </a:r>
            <a:r>
              <a:rPr lang="en-US" sz="36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/>
              </a:rPr>
              <a:t>0</a:t>
            </a: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 Math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68992" y="3229465"/>
            <a:ext cx="854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/>
              </a:rPr>
              <a:t>9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/>
              </a:rPr>
              <a:t>0</a:t>
            </a:r>
            <a:r>
              <a:rPr lang="en-US" sz="36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/>
              </a:rPr>
              <a:t>0</a:t>
            </a: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 Math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5222" y="4367116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latin typeface="Cambria Math"/>
              </a:rPr>
              <a:t>B</a:t>
            </a:r>
            <a:endParaRPr lang="ru-RU" sz="3600" b="1" i="1" dirty="0" smtClean="0">
              <a:latin typeface="Cambria Math"/>
            </a:endParaRPr>
          </a:p>
        </p:txBody>
      </p:sp>
      <p:sp>
        <p:nvSpPr>
          <p:cNvPr id="19" name="Дуга 18"/>
          <p:cNvSpPr/>
          <p:nvPr/>
        </p:nvSpPr>
        <p:spPr>
          <a:xfrm>
            <a:off x="4208508" y="4105872"/>
            <a:ext cx="702394" cy="702394"/>
          </a:xfrm>
          <a:prstGeom prst="arc">
            <a:avLst>
              <a:gd name="adj1" fmla="val 10656345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5" y="134184"/>
            <a:ext cx="820602" cy="113048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2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50000" fill="hold" nodeType="withEffect" p14:presetBounceEnd="9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0.25069 L 1.66667E-6 -0.00069 " pathEditMode="relative" rAng="0" ptsTypes="AA" p14:bounceEnd="94000">
                                          <p:cBhvr>
                                            <p:cTn id="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63" presetClass="path" presetSubtype="0" accel="50000" fill="hold" nodeType="withEffect" p14:presetBounceEnd="9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4965 2.59259E-6 L 0.00035 2.59259E-6 " pathEditMode="relative" rAng="0" ptsTypes="AA" p14:bounceEnd="94000">
                                          <p:cBhvr>
                                            <p:cTn id="1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35" presetClass="path" presetSubtype="0" accel="50000" fill="hold" nodeType="withEffect" p14:presetBounceEnd="9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4983 1.11111E-6 L -0.00017 1.11111E-6 " pathEditMode="relative" rAng="0" ptsTypes="AA" p14:bounceEnd="94000">
                                          <p:cBhvr>
                                            <p:cTn id="1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51" presetClass="path" presetSubtype="0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2.59259E-6 L -0.03593 0.01158 C -0.04722 0.01644 -0.07656 0.02454 -0.08038 0.04815 C -0.0809 0.06644 -0.07552 0.06783 -0.06718 0.07547 L -0.0408 0.09954 " pathEditMode="relative" rAng="0" ptsTypes="FffFF" p14:bounceEnd="80000">
                                          <p:cBhvr>
                                            <p:cTn id="20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45" y="49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58" presetClass="path" presetSubtype="0" fill="hold" grpId="1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4.07407E-6 L 0.03177 0.01829 C 0.04288 0.0257 0.06059 0.03727 0.06719 0.04885 C 0.07448 0.06088 0.08837 0.08403 0.06684 0.09051 L 0.03455 0.1007 " pathEditMode="relative" rAng="0" ptsTypes="FffFF" p14:bounceEnd="80000">
                                          <p:cBhvr>
                                            <p:cTn id="22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10" y="50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3" grpId="0"/>
          <p:bldP spid="8" grpId="0" animBg="1"/>
          <p:bldP spid="16" grpId="0"/>
          <p:bldP spid="16" grpId="1"/>
          <p:bldP spid="17" grpId="0"/>
          <p:bldP spid="17" grpId="1"/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0.25069 L 1.66667E-6 -0.00069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63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4965 2.59259E-6 L 0.00035 2.59259E-6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35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4983 1.11111E-6 L -0.00017 1.11111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51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2.59259E-6 L -0.03593 0.01158 C -0.04722 0.01644 -0.07656 0.02454 -0.08038 0.04815 C -0.0809 0.06644 -0.07552 0.06783 -0.06718 0.07547 L -0.0408 0.09954 " pathEditMode="relative" rAng="0" ptsTypes="FffFF">
                                          <p:cBhvr>
                                            <p:cTn id="20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45" y="49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58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4.07407E-6 L 0.03177 0.01829 C 0.04288 0.0257 0.06059 0.03727 0.06719 0.04885 C 0.07448 0.06088 0.08837 0.08403 0.06684 0.09051 L 0.03455 0.1007 " pathEditMode="relative" rAng="0" ptsTypes="FffFF">
                                          <p:cBhvr>
                                            <p:cTn id="22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10" y="50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3" grpId="0"/>
          <p:bldP spid="8" grpId="0" animBg="1"/>
          <p:bldP spid="16" grpId="0"/>
          <p:bldP spid="16" grpId="1"/>
          <p:bldP spid="17" grpId="0"/>
          <p:bldP spid="17" grpId="1"/>
          <p:bldP spid="19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Равные углы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56" y="1680170"/>
            <a:ext cx="5569687" cy="3728661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561547" y="4466608"/>
            <a:ext cx="3335837" cy="0"/>
          </a:xfrm>
          <a:prstGeom prst="line">
            <a:avLst/>
          </a:prstGeom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-4380000">
            <a:off x="3385874" y="2874451"/>
            <a:ext cx="3335837" cy="0"/>
          </a:xfrm>
          <a:prstGeom prst="line">
            <a:avLst/>
          </a:prstGeom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-2220000">
            <a:off x="251520" y="1279412"/>
            <a:ext cx="1667919" cy="1667919"/>
            <a:chOff x="4713947" y="1358932"/>
            <a:chExt cx="3335837" cy="3335837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4713947" y="4619008"/>
              <a:ext cx="3335837" cy="0"/>
            </a:xfrm>
            <a:prstGeom prst="line">
              <a:avLst/>
            </a:prstGeom>
            <a:ln w="38100">
              <a:solidFill>
                <a:srgbClr val="00206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-4380000">
              <a:off x="3538274" y="3026851"/>
              <a:ext cx="3335837" cy="0"/>
            </a:xfrm>
            <a:prstGeom prst="line">
              <a:avLst/>
            </a:prstGeom>
            <a:ln w="38100">
              <a:solidFill>
                <a:srgbClr val="00206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4566140" y="2836347"/>
            <a:ext cx="1667919" cy="1667919"/>
            <a:chOff x="4713947" y="1358932"/>
            <a:chExt cx="3335837" cy="3335837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4713947" y="4619008"/>
              <a:ext cx="3335837" cy="0"/>
            </a:xfrm>
            <a:prstGeom prst="line">
              <a:avLst/>
            </a:prstGeom>
            <a:ln w="38100">
              <a:solidFill>
                <a:srgbClr val="00206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-4380000">
              <a:off x="3538274" y="3026851"/>
              <a:ext cx="3335837" cy="0"/>
            </a:xfrm>
            <a:prstGeom prst="line">
              <a:avLst/>
            </a:prstGeom>
            <a:ln w="38100">
              <a:solidFill>
                <a:srgbClr val="00206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627412" y="5112853"/>
            <a:ext cx="11047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latin typeface="Cambria Math"/>
              </a:rPr>
              <a:t>=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5" y="134184"/>
            <a:ext cx="820602" cy="113048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3941218" y="5408831"/>
            <a:ext cx="980216" cy="980216"/>
            <a:chOff x="5074413" y="-409424"/>
            <a:chExt cx="3335837" cy="3335837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5074413" y="2850652"/>
              <a:ext cx="3335837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-4380000">
              <a:off x="3898740" y="1258495"/>
              <a:ext cx="3335837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2051720" y="5852432"/>
            <a:ext cx="490835" cy="490835"/>
            <a:chOff x="4713947" y="1358932"/>
            <a:chExt cx="3335837" cy="3335837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4713947" y="4619008"/>
              <a:ext cx="3335837" cy="0"/>
            </a:xfrm>
            <a:prstGeom prst="line">
              <a:avLst/>
            </a:prstGeom>
            <a:ln w="38100">
              <a:solidFill>
                <a:srgbClr val="00206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-4380000">
              <a:off x="3538274" y="3026851"/>
              <a:ext cx="3335837" cy="0"/>
            </a:xfrm>
            <a:prstGeom prst="line">
              <a:avLst/>
            </a:prstGeom>
            <a:ln w="38100">
              <a:solidFill>
                <a:srgbClr val="00206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3" y="5114256"/>
            <a:ext cx="820602" cy="11304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999253" y="5112853"/>
            <a:ext cx="11047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latin typeface="Cambria Math"/>
              </a:rPr>
              <a:t>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0922" y="5402600"/>
            <a:ext cx="14334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Cambria Math"/>
              </a:rPr>
              <a:t>73</a:t>
            </a:r>
            <a:r>
              <a:rPr lang="ru-RU" sz="6600" b="1" baseline="30000" dirty="0" smtClean="0">
                <a:latin typeface="Cambria Math"/>
              </a:rPr>
              <a:t>0</a:t>
            </a:r>
            <a:endParaRPr lang="ru-RU" sz="6600" b="1" dirty="0" smtClean="0">
              <a:latin typeface="Cambria Math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52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50" presetClass="path" presetSubtype="0" accel="73000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-1.85185E-6 L 0.046 -0.03032 C 0.15017 -0.11504 0.39705 -0.1331 0.40538 0.01829 L 0.40121 0.17709 " pathEditMode="relative" rAng="0" ptsTypes="FfFF" p14:bounceEnd="83000">
                                          <p:cBhvr>
                                            <p:cTn id="10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260" y="21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22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50" presetClass="path" presetSubtype="0" accel="73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-1.85185E-6 L 0.046 -0.03032 C 0.15017 -0.11504 0.39705 -0.1331 0.40538 0.01829 L 0.40121 0.17709 " pathEditMode="relative" rAng="0" ptsTypes="FfFF">
                                          <p:cBhvr>
                                            <p:cTn id="10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260" y="21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22" grpId="0"/>
          <p:bldP spid="4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Равные углы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56" y="1680170"/>
            <a:ext cx="5569687" cy="3728661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561547" y="4466608"/>
            <a:ext cx="3335837" cy="0"/>
          </a:xfrm>
          <a:prstGeom prst="line">
            <a:avLst/>
          </a:prstGeom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-6180000">
            <a:off x="2520528" y="2843498"/>
            <a:ext cx="3335837" cy="0"/>
          </a:xfrm>
          <a:prstGeom prst="line">
            <a:avLst/>
          </a:prstGeom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4375991" y="2818594"/>
            <a:ext cx="3129232" cy="1667919"/>
            <a:chOff x="4352360" y="1329438"/>
            <a:chExt cx="6258464" cy="3335837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4713948" y="4619007"/>
              <a:ext cx="5896876" cy="0"/>
            </a:xfrm>
            <a:prstGeom prst="line">
              <a:avLst/>
            </a:prstGeom>
            <a:ln w="38100">
              <a:solidFill>
                <a:srgbClr val="00206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15420000">
              <a:off x="2684441" y="2997357"/>
              <a:ext cx="3335837" cy="0"/>
            </a:xfrm>
            <a:prstGeom prst="line">
              <a:avLst/>
            </a:prstGeom>
            <a:ln w="38100">
              <a:solidFill>
                <a:srgbClr val="00206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771800" y="5085184"/>
            <a:ext cx="11047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latin typeface="Cambria Math"/>
              </a:rPr>
              <a:t>=</a:t>
            </a:r>
          </a:p>
        </p:txBody>
      </p:sp>
      <p:grpSp>
        <p:nvGrpSpPr>
          <p:cNvPr id="22" name="Группа 21"/>
          <p:cNvGrpSpPr/>
          <p:nvPr/>
        </p:nvGrpSpPr>
        <p:grpSpPr>
          <a:xfrm rot="4200000">
            <a:off x="69986" y="1995845"/>
            <a:ext cx="2275046" cy="2014059"/>
            <a:chOff x="4352360" y="1329438"/>
            <a:chExt cx="4550092" cy="4028116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rot="17400000">
              <a:off x="6134767" y="2589869"/>
              <a:ext cx="1477092" cy="4058278"/>
            </a:xfrm>
            <a:prstGeom prst="line">
              <a:avLst/>
            </a:prstGeom>
            <a:ln w="38100">
              <a:solidFill>
                <a:srgbClr val="00206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5420000">
              <a:off x="2684441" y="2997357"/>
              <a:ext cx="3335837" cy="0"/>
            </a:xfrm>
            <a:prstGeom prst="line">
              <a:avLst/>
            </a:prstGeom>
            <a:ln w="38100">
              <a:solidFill>
                <a:srgbClr val="00206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5" y="134184"/>
            <a:ext cx="820602" cy="113048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1907704" y="5765256"/>
            <a:ext cx="912220" cy="486224"/>
            <a:chOff x="4352360" y="1329438"/>
            <a:chExt cx="6258464" cy="3335837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4713948" y="4619007"/>
              <a:ext cx="5896876" cy="0"/>
            </a:xfrm>
            <a:prstGeom prst="line">
              <a:avLst/>
            </a:prstGeom>
            <a:ln w="38100">
              <a:solidFill>
                <a:srgbClr val="00206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5420000">
              <a:off x="2684441" y="2997357"/>
              <a:ext cx="3335837" cy="0"/>
            </a:xfrm>
            <a:prstGeom prst="line">
              <a:avLst/>
            </a:prstGeom>
            <a:ln w="38100">
              <a:solidFill>
                <a:srgbClr val="00206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4110677" y="5432346"/>
            <a:ext cx="1026552" cy="923286"/>
            <a:chOff x="4188447" y="2288951"/>
            <a:chExt cx="3708937" cy="3335837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4561547" y="5579980"/>
              <a:ext cx="3335837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-6180000">
              <a:off x="2520528" y="3956870"/>
              <a:ext cx="3335837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3" y="5114256"/>
            <a:ext cx="820602" cy="113048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19245" y="5090806"/>
            <a:ext cx="11047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latin typeface="Cambria Math"/>
              </a:rPr>
              <a:t>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82885" y="5301208"/>
            <a:ext cx="19014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Cambria Math"/>
              </a:rPr>
              <a:t>103</a:t>
            </a:r>
            <a:r>
              <a:rPr lang="ru-RU" sz="6600" b="1" baseline="30000" dirty="0" smtClean="0">
                <a:latin typeface="Cambria Math"/>
              </a:rPr>
              <a:t>0</a:t>
            </a:r>
            <a:endParaRPr lang="ru-RU" sz="6600" b="1" dirty="0" smtClean="0">
              <a:latin typeface="Cambria Math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96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6" presetClass="path" presetSubtype="0" accel="73000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1.48148E-6 L 1.38889E-6 0.125 C 0.0408 0.39005 0.21649 0.34792 0.27257 0.34792 L 0.46753 0.31458 " pathEditMode="relative" rAng="0" ptsTypes="FfFF" p14:bounceEnd="83000">
                                          <p:cBhvr>
                                            <p:cTn id="6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368" y="1949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21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6" presetClass="path" presetSubtype="0" accel="73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1.48148E-6 L 1.38889E-6 0.125 C 0.0408 0.39005 0.21649 0.34792 0.27257 0.34792 L 0.46753 0.31458 " pathEditMode="relative" rAng="0" ptsTypes="FfFF">
                                          <p:cBhvr>
                                            <p:cTn id="6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368" y="1949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21" grpId="0"/>
          <p:bldP spid="4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Равные углы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56" y="1680170"/>
            <a:ext cx="5569687" cy="3728661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561547" y="4466608"/>
            <a:ext cx="3335837" cy="0"/>
          </a:xfrm>
          <a:prstGeom prst="line">
            <a:avLst/>
          </a:prstGeom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-5220000">
            <a:off x="2981850" y="2803021"/>
            <a:ext cx="3335837" cy="0"/>
          </a:xfrm>
          <a:prstGeom prst="line">
            <a:avLst/>
          </a:prstGeom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15816" y="5085184"/>
            <a:ext cx="11047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latin typeface="Cambria Math"/>
              </a:rPr>
              <a:t>=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5" y="134184"/>
            <a:ext cx="820602" cy="113048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3" y="5114256"/>
            <a:ext cx="820602" cy="113048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6699319" y="329146"/>
            <a:ext cx="2258062" cy="2258062"/>
            <a:chOff x="1673734" y="1286438"/>
            <a:chExt cx="3335837" cy="3335837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1673734" y="4617944"/>
              <a:ext cx="3335837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-5220000">
              <a:off x="94037" y="2954357"/>
              <a:ext cx="3335837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 rot="16748393">
            <a:off x="6537206" y="165006"/>
            <a:ext cx="2258062" cy="2258062"/>
            <a:chOff x="1673734" y="1286438"/>
            <a:chExt cx="3335837" cy="3335837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1673734" y="4617944"/>
              <a:ext cx="3335837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-5220000">
              <a:off x="94037" y="2954357"/>
              <a:ext cx="3335837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1835696" y="5473970"/>
            <a:ext cx="792088" cy="792088"/>
            <a:chOff x="1673734" y="1286438"/>
            <a:chExt cx="3335837" cy="3335837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>
              <a:off x="1673734" y="4617944"/>
              <a:ext cx="3335837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-5220000">
              <a:off x="94037" y="2954357"/>
              <a:ext cx="3335837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"/>
          <p:cNvGrpSpPr/>
          <p:nvPr/>
        </p:nvGrpSpPr>
        <p:grpSpPr>
          <a:xfrm>
            <a:off x="4411916" y="5236689"/>
            <a:ext cx="1074352" cy="1074352"/>
            <a:chOff x="5150207" y="2617092"/>
            <a:chExt cx="3335837" cy="3335837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>
              <a:off x="5150207" y="5948598"/>
              <a:ext cx="3335837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-5220000">
              <a:off x="3570510" y="4285011"/>
              <a:ext cx="3335837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5290347" y="5078518"/>
            <a:ext cx="11047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latin typeface="Cambria Math"/>
              </a:rPr>
              <a:t>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5164" y="5373216"/>
            <a:ext cx="14334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Cambria Math"/>
              </a:rPr>
              <a:t>87</a:t>
            </a:r>
            <a:r>
              <a:rPr lang="ru-RU" sz="6600" b="1" baseline="30000" dirty="0" smtClean="0">
                <a:latin typeface="Cambria Math"/>
              </a:rPr>
              <a:t>0</a:t>
            </a:r>
            <a:endParaRPr lang="ru-RU" sz="6600" b="1" dirty="0" smtClean="0">
              <a:latin typeface="Cambria Math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4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58" presetClass="path" presetSubtype="0" accel="73000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2.77556E-17 L 0.03993 0.0669 C 0.04895 0.08102 0.05399 0.10208 0.05399 0.12407 C 0.05399 0.14907 0.05955 0.32361 -0.06077 0.32014 L -0.2342 0.275 " pathEditMode="relative" rAng="0" ptsTypes="FffFF" p14:bounceEnd="83000">
                                          <p:cBhvr>
                                            <p:cTn id="14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733" y="161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22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58" presetClass="path" presetSubtype="0" accel="7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2.77556E-17 L 0.03993 0.0669 C 0.04895 0.08102 0.05399 0.10208 0.05399 0.12407 C 0.05399 0.14907 0.05955 0.32361 -0.06077 0.32014 L -0.2342 0.275 " pathEditMode="relative" rAng="0" ptsTypes="FffFF">
                                          <p:cBhvr>
                                            <p:cTn id="14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733" y="161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22" grpId="0"/>
          <p:bldP spid="8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Неравные углы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56" y="1680170"/>
            <a:ext cx="5569687" cy="3728661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561547" y="4466608"/>
            <a:ext cx="3335837" cy="0"/>
          </a:xfrm>
          <a:prstGeom prst="line">
            <a:avLst/>
          </a:prstGeom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-9120000">
            <a:off x="1419676" y="3682649"/>
            <a:ext cx="3335837" cy="0"/>
          </a:xfrm>
          <a:prstGeom prst="line">
            <a:avLst/>
          </a:prstGeom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24087" y="5085184"/>
            <a:ext cx="11047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latin typeface="Cambria Math"/>
                <a:ea typeface="Cambria Math"/>
              </a:rPr>
              <a:t>≠</a:t>
            </a:r>
            <a:endParaRPr lang="ru-RU" sz="9600" dirty="0" smtClean="0">
              <a:latin typeface="Cambria Math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5" y="134184"/>
            <a:ext cx="820602" cy="113048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3" y="5114256"/>
            <a:ext cx="820602" cy="113048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6669823" y="440106"/>
            <a:ext cx="2258062" cy="2258062"/>
            <a:chOff x="1673734" y="1493925"/>
            <a:chExt cx="3335837" cy="3335837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1673734" y="4617944"/>
              <a:ext cx="3335837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7940000">
              <a:off x="812510" y="3161844"/>
              <a:ext cx="3335837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5241884" y="5872450"/>
            <a:ext cx="2739321" cy="331524"/>
            <a:chOff x="480557" y="2760541"/>
            <a:chExt cx="6477708" cy="783959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3622428" y="3544500"/>
              <a:ext cx="3335837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-9120000">
              <a:off x="480557" y="2760541"/>
              <a:ext cx="3335837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2627784" y="5517232"/>
            <a:ext cx="672901" cy="672901"/>
            <a:chOff x="1673734" y="1493925"/>
            <a:chExt cx="3335837" cy="3335837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1673734" y="4617944"/>
              <a:ext cx="3335837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7940000">
              <a:off x="812510" y="3161844"/>
              <a:ext cx="3335837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4561547" y="2348880"/>
            <a:ext cx="2258062" cy="2258062"/>
            <a:chOff x="1673734" y="1493925"/>
            <a:chExt cx="3335837" cy="3335837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1673734" y="4617944"/>
              <a:ext cx="3335837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7940000">
              <a:off x="812510" y="3161844"/>
              <a:ext cx="3335837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3895199" y="5093475"/>
            <a:ext cx="11063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Cambria Math"/>
              </a:rPr>
              <a:t>&lt;</a:t>
            </a:r>
            <a:endParaRPr lang="ru-RU" sz="9600" dirty="0" smtClean="0">
              <a:latin typeface="Cambria Math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81072" y="5247300"/>
            <a:ext cx="19014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Cambria Math"/>
              </a:rPr>
              <a:t>152</a:t>
            </a:r>
            <a:r>
              <a:rPr lang="en-US" sz="6600" b="1" baseline="30000" dirty="0" smtClean="0">
                <a:latin typeface="Cambria Math"/>
              </a:rPr>
              <a:t>0</a:t>
            </a:r>
            <a:endParaRPr lang="ru-RU" sz="6600" b="1" dirty="0" smtClean="0">
              <a:latin typeface="Cambria Math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00996" y="5229200"/>
            <a:ext cx="14109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Cambria Math"/>
              </a:rPr>
              <a:t>61</a:t>
            </a:r>
            <a:r>
              <a:rPr lang="en-US" sz="6600" b="1" baseline="30000" dirty="0" smtClean="0">
                <a:latin typeface="Cambria Math"/>
              </a:rPr>
              <a:t>0</a:t>
            </a:r>
            <a:endParaRPr lang="ru-RU" sz="6600" b="1" dirty="0" smtClean="0">
              <a:latin typeface="Cambria Math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3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path" presetSubtype="0" accel="73000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-1.85185E-6 L -0.23004 0.27732 " pathEditMode="relative" rAng="0" ptsTypes="AA" p14:bounceEnd="83000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510" y="1386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1" grpId="1"/>
          <p:bldP spid="42" grpId="0"/>
          <p:bldP spid="43" grpId="0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path" presetSubtype="0" accel="73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-1.85185E-6 L -0.23004 0.27732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510" y="1386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1" grpId="1"/>
          <p:bldP spid="42" grpId="0"/>
          <p:bldP spid="43" grpId="0"/>
          <p:bldP spid="44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Неравные углы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56" y="1680170"/>
            <a:ext cx="5569687" cy="3728661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561547" y="4466608"/>
            <a:ext cx="3335837" cy="0"/>
          </a:xfrm>
          <a:prstGeom prst="line">
            <a:avLst/>
          </a:prstGeom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-2820000">
            <a:off x="4032715" y="3246783"/>
            <a:ext cx="3335837" cy="0"/>
          </a:xfrm>
          <a:prstGeom prst="line">
            <a:avLst/>
          </a:prstGeom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87290" y="5085184"/>
            <a:ext cx="11047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latin typeface="Cambria Math"/>
                <a:ea typeface="Cambria Math"/>
              </a:rPr>
              <a:t>≠</a:t>
            </a:r>
            <a:endParaRPr lang="ru-RU" sz="9600" dirty="0" smtClean="0">
              <a:latin typeface="Cambria Math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5" y="134184"/>
            <a:ext cx="820602" cy="113048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3" y="5114256"/>
            <a:ext cx="820602" cy="113048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5465582" y="4981996"/>
            <a:ext cx="1410674" cy="1410673"/>
            <a:chOff x="3622428" y="654900"/>
            <a:chExt cx="3335837" cy="3335836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3622428" y="3544500"/>
              <a:ext cx="3335837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8780000">
              <a:off x="3094969" y="2322818"/>
              <a:ext cx="3335836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1187624" y="5973369"/>
            <a:ext cx="2667647" cy="174039"/>
            <a:chOff x="-1598123" y="4186855"/>
            <a:chExt cx="6607694" cy="431089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1673734" y="4617944"/>
              <a:ext cx="3335837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1700000">
              <a:off x="-1598123" y="4186855"/>
              <a:ext cx="3335837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-605903" y="2147199"/>
            <a:ext cx="4476414" cy="294009"/>
            <a:chOff x="-1603432" y="4183604"/>
            <a:chExt cx="6613003" cy="434340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1673734" y="4617944"/>
              <a:ext cx="3335837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1700000">
              <a:off x="-1603432" y="4183604"/>
              <a:ext cx="3335833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4159508" y="5093475"/>
            <a:ext cx="11063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Cambria Math"/>
              </a:rPr>
              <a:t>&gt;</a:t>
            </a:r>
            <a:endParaRPr lang="ru-RU" sz="9600" dirty="0" smtClean="0">
              <a:latin typeface="Cambria Math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84168" y="5247300"/>
            <a:ext cx="14109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Cambria Math"/>
              </a:rPr>
              <a:t>47</a:t>
            </a:r>
            <a:r>
              <a:rPr lang="en-US" sz="6600" b="1" baseline="30000" dirty="0" smtClean="0">
                <a:latin typeface="Cambria Math"/>
              </a:rPr>
              <a:t>0</a:t>
            </a:r>
            <a:endParaRPr lang="ru-RU" sz="6600" b="1" dirty="0" smtClean="0">
              <a:latin typeface="Cambria Math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40935" y="5201324"/>
            <a:ext cx="18710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Cambria Math"/>
              </a:rPr>
              <a:t>165</a:t>
            </a:r>
            <a:r>
              <a:rPr lang="en-US" sz="6600" b="1" baseline="30000" dirty="0" smtClean="0">
                <a:latin typeface="Cambria Math"/>
              </a:rPr>
              <a:t>0</a:t>
            </a:r>
            <a:endParaRPr lang="ru-RU" sz="6600" b="1" dirty="0" smtClean="0">
              <a:latin typeface="Cambria Math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2336115" y="4166918"/>
            <a:ext cx="4476414" cy="294009"/>
            <a:chOff x="-1603432" y="4183604"/>
            <a:chExt cx="6613003" cy="434340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1673734" y="4617944"/>
              <a:ext cx="3335837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1700000">
              <a:off x="-1603432" y="4183604"/>
              <a:ext cx="3335833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 rot="6055052">
            <a:off x="-476251" y="2287266"/>
            <a:ext cx="4476414" cy="294009"/>
            <a:chOff x="-1603432" y="4183604"/>
            <a:chExt cx="6613003" cy="434340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>
              <a:off x="1673734" y="4617944"/>
              <a:ext cx="3335837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11700000">
              <a:off x="-1603432" y="4183604"/>
              <a:ext cx="3335833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66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9" presetClass="path" presetSubtype="0" accel="73000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7 4.07407E-6 L 0.32309 0.29375 " pathEditMode="relative" rAng="0" ptsTypes="AA" p14:bounceEnd="83000">
                                          <p:cBhvr>
                                            <p:cTn id="14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146" y="1467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5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1" grpId="1"/>
          <p:bldP spid="42" grpId="0"/>
          <p:bldP spid="43" grpId="0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9" presetClass="path" presetSubtype="0" accel="7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7 4.07407E-6 L 0.32309 0.29375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146" y="1467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5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1" grpId="1"/>
          <p:bldP spid="42" grpId="0"/>
          <p:bldP spid="43" grpId="0"/>
          <p:bldP spid="4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предыдущей темы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66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61547" y="4466608"/>
            <a:ext cx="3335837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56" y="1716048"/>
            <a:ext cx="5509452" cy="36883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8805" y="1383159"/>
            <a:ext cx="8661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/>
              </a:rPr>
              <a:t>Построим угол 50</a:t>
            </a:r>
            <a:r>
              <a:rPr lang="ru-RU" sz="2400" baseline="30000" dirty="0" smtClean="0">
                <a:latin typeface="Cambria Math"/>
              </a:rPr>
              <a:t>0</a:t>
            </a:r>
            <a:r>
              <a:rPr lang="ru-RU" sz="2400" dirty="0" smtClean="0">
                <a:latin typeface="Cambria Math"/>
              </a:rPr>
              <a:t>, одной стороной которого служит луч ОВ.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5" y="134184"/>
            <a:ext cx="820602" cy="113048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647357" y="3064864"/>
            <a:ext cx="114520" cy="11452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00000">
            <a:off x="1126371" y="544843"/>
            <a:ext cx="5509452" cy="3688335"/>
          </a:xfrm>
          <a:prstGeom prst="rect">
            <a:avLst/>
          </a:prstGeom>
        </p:spPr>
      </p:pic>
      <p:cxnSp>
        <p:nvCxnSpPr>
          <p:cNvPr id="41" name="Прямая соединительная линия 40"/>
          <p:cNvCxnSpPr/>
          <p:nvPr/>
        </p:nvCxnSpPr>
        <p:spPr>
          <a:xfrm rot="18600000">
            <a:off x="3992204" y="3184146"/>
            <a:ext cx="3335837" cy="0"/>
          </a:xfrm>
          <a:prstGeom prst="line">
            <a:avLst/>
          </a:prstGeom>
          <a:ln w="38100">
            <a:solidFill>
              <a:srgbClr val="FF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49367" y="4438853"/>
            <a:ext cx="481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ambria Math"/>
              </a:rPr>
              <a:t>O</a:t>
            </a:r>
            <a:endParaRPr lang="ru-RU" sz="3600" b="1" dirty="0" smtClean="0">
              <a:latin typeface="Cambria Math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15208" y="4467067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ambria Math"/>
              </a:rPr>
              <a:t>B</a:t>
            </a:r>
            <a:endParaRPr lang="ru-RU" sz="3600" b="1" dirty="0" smtClean="0">
              <a:latin typeface="Cambria Math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80112" y="2996952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ambria Math"/>
              </a:rPr>
              <a:t>A</a:t>
            </a:r>
            <a:endParaRPr lang="ru-RU" sz="3600" b="1" dirty="0" smtClean="0">
              <a:latin typeface="Cambria Math"/>
            </a:endParaRPr>
          </a:p>
        </p:txBody>
      </p:sp>
      <p:sp>
        <p:nvSpPr>
          <p:cNvPr id="15" name="Дуга 14"/>
          <p:cNvSpPr/>
          <p:nvPr/>
        </p:nvSpPr>
        <p:spPr>
          <a:xfrm>
            <a:off x="4349367" y="3948704"/>
            <a:ext cx="792088" cy="792088"/>
          </a:xfrm>
          <a:prstGeom prst="arc">
            <a:avLst>
              <a:gd name="adj1" fmla="val 18226650"/>
              <a:gd name="adj2" fmla="val 111172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3575" y="2127080"/>
            <a:ext cx="286700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Cambria Math"/>
                <a:ea typeface="Cambria Math"/>
              </a:rPr>
              <a:t>∠</a:t>
            </a:r>
            <a:r>
              <a:rPr lang="en-US" sz="4400" dirty="0" smtClean="0">
                <a:latin typeface="Cambria Math"/>
                <a:ea typeface="Cambria Math"/>
              </a:rPr>
              <a:t>AOB=50</a:t>
            </a:r>
            <a:r>
              <a:rPr lang="en-US" sz="4400" baseline="30000" dirty="0" smtClean="0">
                <a:latin typeface="Cambria Math"/>
                <a:ea typeface="Cambria Math"/>
              </a:rPr>
              <a:t>0</a:t>
            </a:r>
            <a:endParaRPr lang="en-US" sz="4400" dirty="0" smtClean="0">
              <a:latin typeface="Cambria Math"/>
              <a:ea typeface="Cambria Math"/>
            </a:endParaRPr>
          </a:p>
          <a:p>
            <a:r>
              <a:rPr lang="en-US" sz="4400" dirty="0" smtClean="0">
                <a:latin typeface="Cambria Math"/>
                <a:ea typeface="Cambria Math"/>
              </a:rPr>
              <a:t>∠BOA=50</a:t>
            </a:r>
            <a:r>
              <a:rPr lang="en-US" sz="4400" baseline="30000" dirty="0" smtClean="0">
                <a:latin typeface="Cambria Math"/>
                <a:ea typeface="Cambria Math"/>
              </a:rPr>
              <a:t>0</a:t>
            </a:r>
            <a:endParaRPr lang="en-US" sz="4400" dirty="0" smtClean="0">
              <a:latin typeface="Cambria Math"/>
              <a:ea typeface="Cambria Math"/>
            </a:endParaRPr>
          </a:p>
          <a:p>
            <a:r>
              <a:rPr lang="en-US" sz="4400" dirty="0" smtClean="0">
                <a:latin typeface="Cambria Math"/>
                <a:ea typeface="Cambria Math"/>
              </a:rPr>
              <a:t>∠O=50</a:t>
            </a:r>
            <a:r>
              <a:rPr lang="en-US" sz="4400" baseline="30000" dirty="0" smtClean="0">
                <a:latin typeface="Cambria Math"/>
                <a:ea typeface="Cambria Math"/>
              </a:rPr>
              <a:t>0</a:t>
            </a:r>
            <a:endParaRPr lang="ru-RU" sz="4400" dirty="0" smtClean="0">
              <a:latin typeface="Cambria Math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80755" y="3697167"/>
            <a:ext cx="10182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Cambria Math"/>
                <a:ea typeface="Cambria Math"/>
              </a:rPr>
              <a:t>50</a:t>
            </a:r>
            <a:r>
              <a:rPr lang="en-US" sz="4400" baseline="30000" dirty="0" smtClean="0">
                <a:latin typeface="Cambria Math"/>
                <a:ea typeface="Cambria Math"/>
              </a:rPr>
              <a:t>0</a:t>
            </a:r>
            <a:endParaRPr lang="ru-RU" sz="4400" dirty="0" smtClean="0">
              <a:latin typeface="Cambria Math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35252" y="3530149"/>
            <a:ext cx="5509452" cy="36883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88889" y="6095037"/>
            <a:ext cx="553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ambria Math"/>
              </a:rPr>
              <a:t>M</a:t>
            </a:r>
            <a:endParaRPr lang="ru-RU" sz="3600" b="1" dirty="0" smtClean="0">
              <a:latin typeface="Cambria Math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329070" y="655392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00000">
            <a:off x="718108" y="4175152"/>
            <a:ext cx="5509452" cy="3688335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 rot="3000000">
            <a:off x="3989561" y="5745130"/>
            <a:ext cx="3335837" cy="0"/>
          </a:xfrm>
          <a:prstGeom prst="line">
            <a:avLst/>
          </a:prstGeom>
          <a:ln w="38100">
            <a:solidFill>
              <a:srgbClr val="FF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уга 20"/>
          <p:cNvSpPr/>
          <p:nvPr/>
        </p:nvSpPr>
        <p:spPr>
          <a:xfrm>
            <a:off x="4489638" y="4250738"/>
            <a:ext cx="792088" cy="792088"/>
          </a:xfrm>
          <a:prstGeom prst="arc">
            <a:avLst>
              <a:gd name="adj1" fmla="val 19851794"/>
              <a:gd name="adj2" fmla="val 390227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359344" y="4581128"/>
            <a:ext cx="10182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Cambria Math"/>
                <a:ea typeface="Cambria Math"/>
              </a:rPr>
              <a:t>50</a:t>
            </a:r>
            <a:r>
              <a:rPr lang="en-US" sz="4400" baseline="30000" dirty="0" smtClean="0">
                <a:latin typeface="Cambria Math"/>
                <a:ea typeface="Cambria Math"/>
              </a:rPr>
              <a:t>0</a:t>
            </a:r>
            <a:endParaRPr lang="ru-RU" sz="4400" dirty="0" smtClean="0">
              <a:latin typeface="Cambria Math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8582" y="3503855"/>
            <a:ext cx="2985113" cy="14465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Cambria Math"/>
                <a:ea typeface="Cambria Math"/>
              </a:rPr>
              <a:t>∠</a:t>
            </a:r>
            <a:r>
              <a:rPr lang="en-US" sz="4400" dirty="0" smtClean="0">
                <a:latin typeface="Cambria Math"/>
                <a:ea typeface="Cambria Math"/>
              </a:rPr>
              <a:t>BOM=50</a:t>
            </a:r>
            <a:r>
              <a:rPr lang="en-US" sz="4400" baseline="30000" dirty="0" smtClean="0">
                <a:latin typeface="Cambria Math"/>
                <a:ea typeface="Cambria Math"/>
              </a:rPr>
              <a:t>0</a:t>
            </a:r>
            <a:endParaRPr lang="en-US" sz="4400" dirty="0" smtClean="0">
              <a:latin typeface="Cambria Math"/>
              <a:ea typeface="Cambria Math"/>
            </a:endParaRPr>
          </a:p>
          <a:p>
            <a:r>
              <a:rPr lang="en-US" sz="4400" dirty="0" smtClean="0">
                <a:latin typeface="Cambria Math"/>
                <a:ea typeface="Cambria Math"/>
              </a:rPr>
              <a:t>∠MOB=50</a:t>
            </a:r>
            <a:r>
              <a:rPr lang="en-US" sz="4400" baseline="30000" dirty="0" smtClean="0">
                <a:latin typeface="Cambria Math"/>
                <a:ea typeface="Cambria Math"/>
              </a:rPr>
              <a:t>0</a:t>
            </a:r>
            <a:endParaRPr lang="en-US" sz="4400" dirty="0" smtClean="0">
              <a:latin typeface="Cambria Math"/>
              <a:ea typeface="Cambria Math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32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6" grpId="0"/>
      <p:bldP spid="15" grpId="0" animBg="1"/>
      <p:bldP spid="16" grpId="0"/>
      <p:bldP spid="47" grpId="0"/>
      <p:bldP spid="18" grpId="0"/>
      <p:bldP spid="3" grpId="0" animBg="1"/>
      <p:bldP spid="21" grpId="0" animBg="1"/>
      <p:bldP spid="22" grpId="0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61547" y="4466608"/>
            <a:ext cx="3335837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34795" y="4132160"/>
            <a:ext cx="481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ambria Math"/>
              </a:rPr>
              <a:t>O</a:t>
            </a:r>
            <a:endParaRPr lang="ru-RU" sz="3600" b="1" dirty="0" smtClean="0">
              <a:latin typeface="Cambria Math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56" y="1716048"/>
            <a:ext cx="5509452" cy="36883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8805" y="1383159"/>
            <a:ext cx="8824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/>
              </a:rPr>
              <a:t>Построим угол 135</a:t>
            </a:r>
            <a:r>
              <a:rPr lang="ru-RU" sz="2400" baseline="30000" dirty="0" smtClean="0">
                <a:latin typeface="Cambria Math"/>
              </a:rPr>
              <a:t>0</a:t>
            </a:r>
            <a:r>
              <a:rPr lang="ru-RU" sz="2400" dirty="0" smtClean="0">
                <a:latin typeface="Cambria Math"/>
              </a:rPr>
              <a:t>, одной стороной которого служит луч ОС.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5" y="134184"/>
            <a:ext cx="820602" cy="113048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3266157" y="3169487"/>
            <a:ext cx="114520" cy="11452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8100000">
            <a:off x="-619449" y="2832105"/>
            <a:ext cx="5509452" cy="3688335"/>
          </a:xfrm>
          <a:prstGeom prst="rect">
            <a:avLst/>
          </a:prstGeom>
        </p:spPr>
      </p:pic>
      <p:cxnSp>
        <p:nvCxnSpPr>
          <p:cNvPr id="41" name="Прямая соединительная линия 40"/>
          <p:cNvCxnSpPr/>
          <p:nvPr/>
        </p:nvCxnSpPr>
        <p:spPr>
          <a:xfrm rot="-8100000">
            <a:off x="1721500" y="3288443"/>
            <a:ext cx="3335837" cy="0"/>
          </a:xfrm>
          <a:prstGeom prst="line">
            <a:avLst/>
          </a:prstGeom>
          <a:ln w="38100">
            <a:solidFill>
              <a:srgbClr val="FF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315208" y="4467067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ambria Math"/>
              </a:rPr>
              <a:t>С</a:t>
            </a:r>
            <a:endParaRPr lang="ru-RU" sz="3600" b="1" dirty="0" smtClean="0">
              <a:latin typeface="Cambria Math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36875" y="2783309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ambria Math"/>
              </a:rPr>
              <a:t>A</a:t>
            </a:r>
            <a:endParaRPr lang="ru-RU" sz="3600" b="1" dirty="0" smtClean="0">
              <a:latin typeface="Cambria Math"/>
            </a:endParaRPr>
          </a:p>
        </p:txBody>
      </p:sp>
      <p:sp>
        <p:nvSpPr>
          <p:cNvPr id="15" name="Дуга 14"/>
          <p:cNvSpPr/>
          <p:nvPr/>
        </p:nvSpPr>
        <p:spPr>
          <a:xfrm>
            <a:off x="4238151" y="3951085"/>
            <a:ext cx="792088" cy="792088"/>
          </a:xfrm>
          <a:prstGeom prst="arc">
            <a:avLst>
              <a:gd name="adj1" fmla="val 12366363"/>
              <a:gd name="adj2" fmla="val 111172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3575" y="2754794"/>
            <a:ext cx="26253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Cambria Math"/>
                <a:ea typeface="Cambria Math"/>
              </a:rPr>
              <a:t>∠</a:t>
            </a:r>
            <a:r>
              <a:rPr lang="en-US" sz="3600" dirty="0" smtClean="0">
                <a:latin typeface="Cambria Math"/>
                <a:ea typeface="Cambria Math"/>
              </a:rPr>
              <a:t>AO</a:t>
            </a:r>
            <a:r>
              <a:rPr lang="ru-RU" sz="3600" dirty="0" smtClean="0">
                <a:latin typeface="Cambria Math"/>
                <a:ea typeface="Cambria Math"/>
              </a:rPr>
              <a:t>С</a:t>
            </a:r>
            <a:r>
              <a:rPr lang="en-US" sz="3600" dirty="0" smtClean="0">
                <a:latin typeface="Cambria Math"/>
                <a:ea typeface="Cambria Math"/>
              </a:rPr>
              <a:t>=</a:t>
            </a:r>
            <a:r>
              <a:rPr lang="ru-RU" sz="3600" dirty="0" smtClean="0">
                <a:latin typeface="Cambria Math"/>
                <a:ea typeface="Cambria Math"/>
              </a:rPr>
              <a:t>13</a:t>
            </a:r>
            <a:r>
              <a:rPr lang="en-US" sz="3600" dirty="0" smtClean="0">
                <a:latin typeface="Cambria Math"/>
                <a:ea typeface="Cambria Math"/>
              </a:rPr>
              <a:t>5</a:t>
            </a:r>
            <a:r>
              <a:rPr lang="en-US" sz="3600" baseline="30000" dirty="0" smtClean="0">
                <a:latin typeface="Cambria Math"/>
                <a:ea typeface="Cambria Math"/>
              </a:rPr>
              <a:t>0</a:t>
            </a:r>
            <a:endParaRPr lang="en-US" sz="3600" dirty="0" smtClean="0">
              <a:latin typeface="Cambria Math"/>
              <a:ea typeface="Cambria Math"/>
            </a:endParaRPr>
          </a:p>
          <a:p>
            <a:r>
              <a:rPr lang="en-US" sz="3600" dirty="0" smtClean="0">
                <a:latin typeface="Cambria Math"/>
                <a:ea typeface="Cambria Math"/>
              </a:rPr>
              <a:t>∠</a:t>
            </a:r>
            <a:r>
              <a:rPr lang="ru-RU" sz="3600" dirty="0">
                <a:latin typeface="Cambria Math"/>
                <a:ea typeface="Cambria Math"/>
              </a:rPr>
              <a:t>С</a:t>
            </a:r>
            <a:r>
              <a:rPr lang="en-US" sz="3600" dirty="0" smtClean="0">
                <a:latin typeface="Cambria Math"/>
                <a:ea typeface="Cambria Math"/>
              </a:rPr>
              <a:t>OA=</a:t>
            </a:r>
            <a:r>
              <a:rPr lang="ru-RU" sz="3600" dirty="0" smtClean="0">
                <a:latin typeface="Cambria Math"/>
                <a:ea typeface="Cambria Math"/>
              </a:rPr>
              <a:t>13</a:t>
            </a:r>
            <a:r>
              <a:rPr lang="en-US" sz="3600" dirty="0" smtClean="0">
                <a:latin typeface="Cambria Math"/>
                <a:ea typeface="Cambria Math"/>
              </a:rPr>
              <a:t>5</a:t>
            </a:r>
            <a:r>
              <a:rPr lang="en-US" sz="3600" baseline="30000" dirty="0" smtClean="0">
                <a:latin typeface="Cambria Math"/>
                <a:ea typeface="Cambria Math"/>
              </a:rPr>
              <a:t>0</a:t>
            </a:r>
            <a:endParaRPr lang="en-US" sz="3600" dirty="0" smtClean="0">
              <a:latin typeface="Cambria Math"/>
              <a:ea typeface="Cambria Math"/>
            </a:endParaRPr>
          </a:p>
          <a:p>
            <a:r>
              <a:rPr lang="en-US" sz="3600" dirty="0" smtClean="0">
                <a:latin typeface="Cambria Math"/>
                <a:ea typeface="Cambria Math"/>
              </a:rPr>
              <a:t>∠O=</a:t>
            </a:r>
            <a:r>
              <a:rPr lang="ru-RU" sz="3600" dirty="0" smtClean="0">
                <a:latin typeface="Cambria Math"/>
                <a:ea typeface="Cambria Math"/>
              </a:rPr>
              <a:t>13</a:t>
            </a:r>
            <a:r>
              <a:rPr lang="en-US" sz="3600" dirty="0" smtClean="0">
                <a:latin typeface="Cambria Math"/>
                <a:ea typeface="Cambria Math"/>
              </a:rPr>
              <a:t>5</a:t>
            </a:r>
            <a:r>
              <a:rPr lang="en-US" sz="3600" baseline="30000" dirty="0" smtClean="0">
                <a:latin typeface="Cambria Math"/>
                <a:ea typeface="Cambria Math"/>
              </a:rPr>
              <a:t>0</a:t>
            </a:r>
            <a:endParaRPr lang="ru-RU" sz="3600" dirty="0" smtClean="0">
              <a:latin typeface="Cambria Math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37330" y="3284984"/>
            <a:ext cx="1330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Cambria Math"/>
                <a:ea typeface="Cambria Math"/>
              </a:rPr>
              <a:t>13</a:t>
            </a:r>
            <a:r>
              <a:rPr lang="en-US" sz="4400" dirty="0" smtClean="0">
                <a:latin typeface="Cambria Math"/>
                <a:ea typeface="Cambria Math"/>
              </a:rPr>
              <a:t>5</a:t>
            </a:r>
            <a:r>
              <a:rPr lang="en-US" sz="4400" baseline="30000" dirty="0" smtClean="0">
                <a:latin typeface="Cambria Math"/>
                <a:ea typeface="Cambria Math"/>
              </a:rPr>
              <a:t>0</a:t>
            </a:r>
            <a:endParaRPr lang="ru-RU" sz="4400" dirty="0" smtClean="0">
              <a:latin typeface="Cambria Math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35252" y="3530149"/>
            <a:ext cx="5509452" cy="36883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27332" y="6011764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Cambria Math"/>
              </a:rPr>
              <a:t>В</a:t>
            </a:r>
          </a:p>
        </p:txBody>
      </p:sp>
      <p:sp>
        <p:nvSpPr>
          <p:cNvPr id="3" name="Овал 2"/>
          <p:cNvSpPr/>
          <p:nvPr/>
        </p:nvSpPr>
        <p:spPr>
          <a:xfrm>
            <a:off x="2577205" y="6383709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700000">
            <a:off x="-349156" y="2156690"/>
            <a:ext cx="5509452" cy="3688335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 rot="-2700000">
            <a:off x="1731024" y="5637151"/>
            <a:ext cx="3335837" cy="0"/>
          </a:xfrm>
          <a:prstGeom prst="line">
            <a:avLst/>
          </a:prstGeom>
          <a:ln w="38100">
            <a:solidFill>
              <a:srgbClr val="FF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уга 20"/>
          <p:cNvSpPr/>
          <p:nvPr/>
        </p:nvSpPr>
        <p:spPr>
          <a:xfrm>
            <a:off x="4185769" y="4043591"/>
            <a:ext cx="792088" cy="792088"/>
          </a:xfrm>
          <a:prstGeom prst="arc">
            <a:avLst>
              <a:gd name="adj1" fmla="val 194861"/>
              <a:gd name="adj2" fmla="val 798817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572000" y="4675783"/>
            <a:ext cx="1330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Cambria Math"/>
                <a:ea typeface="Cambria Math"/>
              </a:rPr>
              <a:t>13</a:t>
            </a:r>
            <a:r>
              <a:rPr lang="en-US" sz="4400" dirty="0" smtClean="0">
                <a:latin typeface="Cambria Math"/>
                <a:ea typeface="Cambria Math"/>
              </a:rPr>
              <a:t>5</a:t>
            </a:r>
            <a:r>
              <a:rPr lang="en-US" sz="4400" baseline="30000" dirty="0" smtClean="0">
                <a:latin typeface="Cambria Math"/>
                <a:ea typeface="Cambria Math"/>
              </a:rPr>
              <a:t>0</a:t>
            </a:r>
            <a:endParaRPr lang="ru-RU" sz="4400" dirty="0" smtClean="0">
              <a:latin typeface="Cambria Math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8582" y="3884855"/>
            <a:ext cx="261161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Cambria Math"/>
                <a:ea typeface="Cambria Math"/>
              </a:rPr>
              <a:t>∠</a:t>
            </a:r>
            <a:r>
              <a:rPr lang="en-US" sz="3600" dirty="0" smtClean="0">
                <a:latin typeface="Cambria Math"/>
                <a:ea typeface="Cambria Math"/>
              </a:rPr>
              <a:t>BO</a:t>
            </a:r>
            <a:r>
              <a:rPr lang="ru-RU" sz="3600" dirty="0" smtClean="0">
                <a:latin typeface="Cambria Math"/>
                <a:ea typeface="Cambria Math"/>
              </a:rPr>
              <a:t>С</a:t>
            </a:r>
            <a:r>
              <a:rPr lang="en-US" sz="3600" dirty="0" smtClean="0">
                <a:latin typeface="Cambria Math"/>
                <a:ea typeface="Cambria Math"/>
              </a:rPr>
              <a:t>=</a:t>
            </a:r>
            <a:r>
              <a:rPr lang="ru-RU" sz="3600" dirty="0" smtClean="0">
                <a:latin typeface="Cambria Math"/>
                <a:ea typeface="Cambria Math"/>
              </a:rPr>
              <a:t>13</a:t>
            </a:r>
            <a:r>
              <a:rPr lang="en-US" sz="3600" dirty="0" smtClean="0">
                <a:latin typeface="Cambria Math"/>
                <a:ea typeface="Cambria Math"/>
              </a:rPr>
              <a:t>5</a:t>
            </a:r>
            <a:r>
              <a:rPr lang="en-US" sz="3600" baseline="30000" dirty="0" smtClean="0">
                <a:latin typeface="Cambria Math"/>
                <a:ea typeface="Cambria Math"/>
              </a:rPr>
              <a:t>0</a:t>
            </a:r>
            <a:endParaRPr lang="en-US" sz="3600" dirty="0" smtClean="0">
              <a:latin typeface="Cambria Math"/>
              <a:ea typeface="Cambria Math"/>
            </a:endParaRPr>
          </a:p>
          <a:p>
            <a:r>
              <a:rPr lang="en-US" sz="3600" dirty="0" smtClean="0">
                <a:latin typeface="Cambria Math"/>
                <a:ea typeface="Cambria Math"/>
              </a:rPr>
              <a:t>∠</a:t>
            </a:r>
            <a:r>
              <a:rPr lang="ru-RU" sz="3600" dirty="0">
                <a:latin typeface="Cambria Math"/>
                <a:ea typeface="Cambria Math"/>
              </a:rPr>
              <a:t>С</a:t>
            </a:r>
            <a:r>
              <a:rPr lang="en-US" sz="3600" dirty="0" smtClean="0">
                <a:latin typeface="Cambria Math"/>
                <a:ea typeface="Cambria Math"/>
              </a:rPr>
              <a:t>OB=</a:t>
            </a:r>
            <a:r>
              <a:rPr lang="ru-RU" sz="3600" dirty="0" smtClean="0">
                <a:latin typeface="Cambria Math"/>
                <a:ea typeface="Cambria Math"/>
              </a:rPr>
              <a:t>13</a:t>
            </a:r>
            <a:r>
              <a:rPr lang="en-US" sz="3600" dirty="0" smtClean="0">
                <a:latin typeface="Cambria Math"/>
                <a:ea typeface="Cambria Math"/>
              </a:rPr>
              <a:t>5</a:t>
            </a:r>
            <a:r>
              <a:rPr lang="en-US" sz="3600" baseline="30000" dirty="0" smtClean="0">
                <a:latin typeface="Cambria Math"/>
                <a:ea typeface="Cambria Math"/>
              </a:rPr>
              <a:t>0</a:t>
            </a:r>
            <a:endParaRPr lang="en-US" sz="3600" dirty="0" smtClean="0">
              <a:latin typeface="Cambria Math"/>
              <a:ea typeface="Cambria Math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3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6" grpId="0"/>
      <p:bldP spid="15" grpId="0" animBg="1"/>
      <p:bldP spid="16" grpId="0"/>
      <p:bldP spid="47" grpId="0"/>
      <p:bldP spid="18" grpId="0"/>
      <p:bldP spid="3" grpId="0" animBg="1"/>
      <p:bldP spid="21" grpId="0" animBg="1"/>
      <p:bldP spid="22" grpId="0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Полилиния 128"/>
          <p:cNvSpPr/>
          <p:nvPr/>
        </p:nvSpPr>
        <p:spPr>
          <a:xfrm>
            <a:off x="4543425" y="1276350"/>
            <a:ext cx="3171825" cy="3200400"/>
          </a:xfrm>
          <a:custGeom>
            <a:avLst/>
            <a:gdLst>
              <a:gd name="connsiteX0" fmla="*/ 0 w 3171825"/>
              <a:gd name="connsiteY0" fmla="*/ 3190875 h 3200400"/>
              <a:gd name="connsiteX1" fmla="*/ 2857500 w 3171825"/>
              <a:gd name="connsiteY1" fmla="*/ 3200400 h 3200400"/>
              <a:gd name="connsiteX2" fmla="*/ 3105150 w 3171825"/>
              <a:gd name="connsiteY2" fmla="*/ 3086100 h 3200400"/>
              <a:gd name="connsiteX3" fmla="*/ 3171825 w 3171825"/>
              <a:gd name="connsiteY3" fmla="*/ 2857500 h 3200400"/>
              <a:gd name="connsiteX4" fmla="*/ 3095625 w 3171825"/>
              <a:gd name="connsiteY4" fmla="*/ 2733675 h 3200400"/>
              <a:gd name="connsiteX5" fmla="*/ 2905125 w 3171825"/>
              <a:gd name="connsiteY5" fmla="*/ 2619375 h 3200400"/>
              <a:gd name="connsiteX6" fmla="*/ 2924175 w 3171825"/>
              <a:gd name="connsiteY6" fmla="*/ 2438400 h 3200400"/>
              <a:gd name="connsiteX7" fmla="*/ 2981325 w 3171825"/>
              <a:gd name="connsiteY7" fmla="*/ 2219325 h 3200400"/>
              <a:gd name="connsiteX8" fmla="*/ 2886075 w 3171825"/>
              <a:gd name="connsiteY8" fmla="*/ 2019300 h 3200400"/>
              <a:gd name="connsiteX9" fmla="*/ 2762250 w 3171825"/>
              <a:gd name="connsiteY9" fmla="*/ 1952625 h 3200400"/>
              <a:gd name="connsiteX10" fmla="*/ 2562225 w 3171825"/>
              <a:gd name="connsiteY10" fmla="*/ 1828800 h 3200400"/>
              <a:gd name="connsiteX11" fmla="*/ 2533650 w 3171825"/>
              <a:gd name="connsiteY11" fmla="*/ 1619250 h 3200400"/>
              <a:gd name="connsiteX12" fmla="*/ 2524125 w 3171825"/>
              <a:gd name="connsiteY12" fmla="*/ 1362075 h 3200400"/>
              <a:gd name="connsiteX13" fmla="*/ 2428875 w 3171825"/>
              <a:gd name="connsiteY13" fmla="*/ 1266825 h 3200400"/>
              <a:gd name="connsiteX14" fmla="*/ 2295525 w 3171825"/>
              <a:gd name="connsiteY14" fmla="*/ 1190625 h 3200400"/>
              <a:gd name="connsiteX15" fmla="*/ 2133600 w 3171825"/>
              <a:gd name="connsiteY15" fmla="*/ 1190625 h 3200400"/>
              <a:gd name="connsiteX16" fmla="*/ 2000250 w 3171825"/>
              <a:gd name="connsiteY16" fmla="*/ 1123950 h 3200400"/>
              <a:gd name="connsiteX17" fmla="*/ 1914525 w 3171825"/>
              <a:gd name="connsiteY17" fmla="*/ 952500 h 3200400"/>
              <a:gd name="connsiteX18" fmla="*/ 1743075 w 3171825"/>
              <a:gd name="connsiteY18" fmla="*/ 638175 h 3200400"/>
              <a:gd name="connsiteX19" fmla="*/ 1590675 w 3171825"/>
              <a:gd name="connsiteY19" fmla="*/ 628650 h 3200400"/>
              <a:gd name="connsiteX20" fmla="*/ 1409700 w 3171825"/>
              <a:gd name="connsiteY20" fmla="*/ 676275 h 3200400"/>
              <a:gd name="connsiteX21" fmla="*/ 1257300 w 3171825"/>
              <a:gd name="connsiteY21" fmla="*/ 657225 h 3200400"/>
              <a:gd name="connsiteX22" fmla="*/ 1114425 w 3171825"/>
              <a:gd name="connsiteY22" fmla="*/ 419100 h 3200400"/>
              <a:gd name="connsiteX23" fmla="*/ 952500 w 3171825"/>
              <a:gd name="connsiteY23" fmla="*/ 209550 h 3200400"/>
              <a:gd name="connsiteX24" fmla="*/ 809625 w 3171825"/>
              <a:gd name="connsiteY24" fmla="*/ 161925 h 3200400"/>
              <a:gd name="connsiteX25" fmla="*/ 485775 w 3171825"/>
              <a:gd name="connsiteY25" fmla="*/ 247650 h 3200400"/>
              <a:gd name="connsiteX26" fmla="*/ 323850 w 3171825"/>
              <a:gd name="connsiteY26" fmla="*/ 333375 h 3200400"/>
              <a:gd name="connsiteX27" fmla="*/ 171450 w 3171825"/>
              <a:gd name="connsiteY27" fmla="*/ 171450 h 3200400"/>
              <a:gd name="connsiteX28" fmla="*/ 76200 w 3171825"/>
              <a:gd name="connsiteY28" fmla="*/ 0 h 3200400"/>
              <a:gd name="connsiteX29" fmla="*/ 0 w 3171825"/>
              <a:gd name="connsiteY29" fmla="*/ 3190875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171825" h="3200400">
                <a:moveTo>
                  <a:pt x="0" y="3190875"/>
                </a:moveTo>
                <a:lnTo>
                  <a:pt x="2857500" y="3200400"/>
                </a:lnTo>
                <a:lnTo>
                  <a:pt x="3105150" y="3086100"/>
                </a:lnTo>
                <a:lnTo>
                  <a:pt x="3171825" y="2857500"/>
                </a:lnTo>
                <a:lnTo>
                  <a:pt x="3095625" y="2733675"/>
                </a:lnTo>
                <a:lnTo>
                  <a:pt x="2905125" y="2619375"/>
                </a:lnTo>
                <a:lnTo>
                  <a:pt x="2924175" y="2438400"/>
                </a:lnTo>
                <a:lnTo>
                  <a:pt x="2981325" y="2219325"/>
                </a:lnTo>
                <a:lnTo>
                  <a:pt x="2886075" y="2019300"/>
                </a:lnTo>
                <a:lnTo>
                  <a:pt x="2762250" y="1952625"/>
                </a:lnTo>
                <a:lnTo>
                  <a:pt x="2562225" y="1828800"/>
                </a:lnTo>
                <a:lnTo>
                  <a:pt x="2533650" y="1619250"/>
                </a:lnTo>
                <a:lnTo>
                  <a:pt x="2524125" y="1362075"/>
                </a:lnTo>
                <a:lnTo>
                  <a:pt x="2428875" y="1266825"/>
                </a:lnTo>
                <a:lnTo>
                  <a:pt x="2295525" y="1190625"/>
                </a:lnTo>
                <a:lnTo>
                  <a:pt x="2133600" y="1190625"/>
                </a:lnTo>
                <a:lnTo>
                  <a:pt x="2000250" y="1123950"/>
                </a:lnTo>
                <a:lnTo>
                  <a:pt x="1914525" y="952500"/>
                </a:lnTo>
                <a:lnTo>
                  <a:pt x="1743075" y="638175"/>
                </a:lnTo>
                <a:lnTo>
                  <a:pt x="1590675" y="628650"/>
                </a:lnTo>
                <a:lnTo>
                  <a:pt x="1409700" y="676275"/>
                </a:lnTo>
                <a:lnTo>
                  <a:pt x="1257300" y="657225"/>
                </a:lnTo>
                <a:lnTo>
                  <a:pt x="1114425" y="419100"/>
                </a:lnTo>
                <a:lnTo>
                  <a:pt x="952500" y="209550"/>
                </a:lnTo>
                <a:lnTo>
                  <a:pt x="809625" y="161925"/>
                </a:lnTo>
                <a:lnTo>
                  <a:pt x="485775" y="247650"/>
                </a:lnTo>
                <a:lnTo>
                  <a:pt x="323850" y="333375"/>
                </a:lnTo>
                <a:lnTo>
                  <a:pt x="171450" y="171450"/>
                </a:lnTo>
                <a:lnTo>
                  <a:pt x="76200" y="0"/>
                </a:lnTo>
                <a:lnTo>
                  <a:pt x="0" y="3190875"/>
                </a:lnTo>
                <a:close/>
              </a:path>
            </a:pathLst>
          </a:custGeom>
          <a:pattFill prst="pct20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561547" y="4466608"/>
            <a:ext cx="3335837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Острые углы по внутренней шкале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6200000">
            <a:off x="2907113" y="2806952"/>
            <a:ext cx="3335837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579795" y="4036713"/>
            <a:ext cx="432048" cy="43204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56" y="1716048"/>
            <a:ext cx="5509452" cy="3688335"/>
          </a:xfrm>
          <a:prstGeom prst="rect">
            <a:avLst/>
          </a:prstGeom>
        </p:spPr>
      </p:pic>
      <p:sp>
        <p:nvSpPr>
          <p:cNvPr id="108" name="Дуга 107"/>
          <p:cNvSpPr/>
          <p:nvPr/>
        </p:nvSpPr>
        <p:spPr>
          <a:xfrm>
            <a:off x="2593090" y="2447403"/>
            <a:ext cx="4032814" cy="4032814"/>
          </a:xfrm>
          <a:prstGeom prst="arc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-60000">
            <a:off x="4570255" y="444133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-120000">
            <a:off x="4565739" y="440748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-180000">
            <a:off x="4564229" y="437839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-240000">
            <a:off x="4564228" y="4352475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-300000">
            <a:off x="4562246" y="432428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-360000">
            <a:off x="4554135" y="429340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-420000">
            <a:off x="4551345" y="426645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-480000">
            <a:off x="4551345" y="423599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-540000">
            <a:off x="4546941" y="420867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-600000">
            <a:off x="4537055" y="418429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-660000">
            <a:off x="4537373" y="415081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-720000">
            <a:off x="4532814" y="412626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-780000">
            <a:off x="4523288" y="409386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-840000">
            <a:off x="4518234" y="406843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-900000">
            <a:off x="4509945" y="4041218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-960000">
            <a:off x="4504150" y="401095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-1020000">
            <a:off x="4499387" y="398106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-1080000">
            <a:off x="4489832" y="3957468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-1140000">
            <a:off x="4478000" y="3923778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-1200000">
            <a:off x="4473072" y="389778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-1260000">
            <a:off x="4458428" y="387283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-1320000">
            <a:off x="4448908" y="384660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-1380000">
            <a:off x="4439382" y="382077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-1440000">
            <a:off x="4425185" y="379272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-1500000">
            <a:off x="4415659" y="376629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-1560000">
            <a:off x="4401370" y="374069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-1620000">
            <a:off x="4387176" y="371624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-1680000">
            <a:off x="4377651" y="368985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-1740000">
            <a:off x="4363276" y="366252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-1800000">
            <a:off x="4348343" y="363694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-1860000">
            <a:off x="4334054" y="3614998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-1920000">
            <a:off x="4319754" y="359128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-1980000">
            <a:off x="4296046" y="3567492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-2040000">
            <a:off x="4286635" y="353886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-2100000">
            <a:off x="4272346" y="351765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-2160000">
            <a:off x="4254079" y="3493652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-2220000">
            <a:off x="4234810" y="3470632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-2280000">
            <a:off x="4215096" y="344941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-2340000">
            <a:off x="4196179" y="342631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-2400000">
            <a:off x="4184017" y="3400675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-2460000">
            <a:off x="4165501" y="3378212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-2520000">
            <a:off x="4141734" y="335607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-2580000">
            <a:off x="4122543" y="333427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-2640000">
            <a:off x="4100372" y="331810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-2700000">
            <a:off x="4082836" y="329646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-2760000">
            <a:off x="4059359" y="3274655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-2820000">
            <a:off x="4040204" y="325530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-2880000">
            <a:off x="4016909" y="323578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-2940000">
            <a:off x="3995759" y="321677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-3000000">
            <a:off x="3977836" y="319599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-3060000">
            <a:off x="3955134" y="317858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-3120000">
            <a:off x="3932668" y="315887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-3180000">
            <a:off x="3911340" y="314307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-3240000">
            <a:off x="3886816" y="312562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-3300000">
            <a:off x="3864844" y="311101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-3360000">
            <a:off x="3836382" y="3091912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-3420000">
            <a:off x="3815726" y="307708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-3480000">
            <a:off x="3791451" y="305625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-3540000">
            <a:off x="3764557" y="304313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-3600000">
            <a:off x="3739933" y="302647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-3660000">
            <a:off x="3714365" y="301428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-3720000">
            <a:off x="3688264" y="300213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-3780000">
            <a:off x="3662652" y="298855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-3840000">
            <a:off x="3638856" y="297424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-3900000">
            <a:off x="3609675" y="2969322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-3960000">
            <a:off x="3581742" y="295404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-4020000">
            <a:off x="3555879" y="294202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-4080000">
            <a:off x="3528129" y="293604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-4140000">
            <a:off x="3501563" y="292344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-4200000">
            <a:off x="3476336" y="291754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rot="-4260000">
            <a:off x="3447847" y="290788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-4320000">
            <a:off x="3421638" y="289286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-4380000">
            <a:off x="3395216" y="288363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-4440000">
            <a:off x="3362976" y="287886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-4500000">
            <a:off x="3334726" y="286932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-4560000">
            <a:off x="3306490" y="286456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rot="-4620000">
            <a:off x="3278197" y="2854988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-4680000">
            <a:off x="3253685" y="284950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rot="-4740000">
            <a:off x="3223387" y="284474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rot="-4800000">
            <a:off x="3197025" y="283484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rot="-4860000">
            <a:off x="3168338" y="283004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rot="-4920000">
            <a:off x="3137426" y="2834812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-4980000">
            <a:off x="3105238" y="283004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-5040000">
            <a:off x="3079909" y="282541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rot="-5100000">
            <a:off x="3051257" y="282037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rot="-5160000">
            <a:off x="3020635" y="282037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rot="-5220000">
            <a:off x="2993269" y="2820648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-5280000">
            <a:off x="2966684" y="281589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rot="-5340000">
            <a:off x="2935059" y="2811075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126936" y="5445224"/>
            <a:ext cx="8896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ambria Math"/>
              </a:rPr>
              <a:t>Если угол меньше 90</a:t>
            </a:r>
            <a:r>
              <a:rPr lang="ru-RU" sz="2800" baseline="30000" dirty="0" smtClean="0">
                <a:latin typeface="Cambria Math"/>
              </a:rPr>
              <a:t>0</a:t>
            </a:r>
            <a:r>
              <a:rPr lang="ru-RU" sz="2800" dirty="0" smtClean="0">
                <a:latin typeface="Cambria Math"/>
              </a:rPr>
              <a:t>, то его называют </a:t>
            </a:r>
            <a:r>
              <a:rPr lang="ru-RU" sz="2800" b="1" dirty="0" smtClean="0">
                <a:latin typeface="Cambria Math"/>
              </a:rPr>
              <a:t>острым углом</a:t>
            </a:r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5" y="134184"/>
            <a:ext cx="820602" cy="1130480"/>
          </a:xfrm>
          <a:prstGeom prst="rect">
            <a:avLst/>
          </a:prstGeom>
        </p:spPr>
      </p:pic>
      <p:cxnSp>
        <p:nvCxnSpPr>
          <p:cNvPr id="107" name="Прямая соединительная линия 106"/>
          <p:cNvCxnSpPr/>
          <p:nvPr/>
        </p:nvCxnSpPr>
        <p:spPr>
          <a:xfrm>
            <a:off x="4580902" y="4461845"/>
            <a:ext cx="2860282" cy="0"/>
          </a:xfrm>
          <a:prstGeom prst="line">
            <a:avLst/>
          </a:prstGeom>
          <a:ln w="57150">
            <a:solidFill>
              <a:srgbClr val="00602B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69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8500"/>
                            </p:stCondLst>
                            <p:childTnLst>
                              <p:par>
                                <p:cTn id="2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8500"/>
                            </p:stCondLst>
                            <p:childTnLst>
                              <p:par>
                                <p:cTn id="22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9500"/>
                            </p:stCondLst>
                            <p:childTnLst>
                              <p:par>
                                <p:cTn id="23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0500"/>
                            </p:stCondLst>
                            <p:childTnLst>
                              <p:par>
                                <p:cTn id="2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05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15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15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6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25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3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3500"/>
                            </p:stCondLst>
                            <p:childTnLst>
                              <p:par>
                                <p:cTn id="2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35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4500"/>
                            </p:stCondLst>
                            <p:childTnLst>
                              <p:par>
                                <p:cTn id="29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3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5500"/>
                            </p:stCondLst>
                            <p:childTnLst>
                              <p:par>
                                <p:cTn id="31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3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6000"/>
                            </p:stCondLst>
                            <p:childTnLst>
                              <p:par>
                                <p:cTn id="31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650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6500"/>
                            </p:stCondLst>
                            <p:childTnLst>
                              <p:par>
                                <p:cTn id="32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7000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7000"/>
                            </p:stCondLst>
                            <p:childTnLst>
                              <p:par>
                                <p:cTn id="32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7500"/>
                            </p:stCondLst>
                            <p:childTnLst>
                              <p:par>
                                <p:cTn id="3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75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28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8500"/>
                            </p:stCondLst>
                            <p:childTnLst>
                              <p:par>
                                <p:cTn id="3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28500"/>
                            </p:stCondLst>
                            <p:childTnLst>
                              <p:par>
                                <p:cTn id="34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9000"/>
                            </p:stCondLst>
                            <p:childTnLst>
                              <p:par>
                                <p:cTn id="3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5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29500"/>
                            </p:stCondLst>
                            <p:childTnLst>
                              <p:par>
                                <p:cTn id="3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29500"/>
                            </p:stCondLst>
                            <p:childTnLst>
                              <p:par>
                                <p:cTn id="35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30000"/>
                            </p:stCondLst>
                            <p:childTnLst>
                              <p:par>
                                <p:cTn id="3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30000"/>
                            </p:stCondLst>
                            <p:childTnLst>
                              <p:par>
                                <p:cTn id="36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30500"/>
                            </p:stCondLst>
                            <p:childTnLst>
                              <p:par>
                                <p:cTn id="3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30500"/>
                            </p:stCondLst>
                            <p:childTnLst>
                              <p:par>
                                <p:cTn id="37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31000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31000"/>
                            </p:stCondLst>
                            <p:childTnLst>
                              <p:par>
                                <p:cTn id="37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31500"/>
                            </p:stCondLst>
                            <p:childTnLst>
                              <p:par>
                                <p:cTn id="3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32000"/>
                            </p:stCondLst>
                            <p:childTnLst>
                              <p:par>
                                <p:cTn id="38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2500"/>
                            </p:stCondLst>
                            <p:childTnLst>
                              <p:par>
                                <p:cTn id="3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32500"/>
                            </p:stCondLst>
                            <p:childTnLst>
                              <p:par>
                                <p:cTn id="39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33000"/>
                            </p:stCondLst>
                            <p:childTnLst>
                              <p:par>
                                <p:cTn id="3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3000"/>
                            </p:stCondLst>
                            <p:childTnLst>
                              <p:par>
                                <p:cTn id="40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33500"/>
                            </p:stCondLst>
                            <p:childTnLst>
                              <p:par>
                                <p:cTn id="4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33500"/>
                            </p:stCondLst>
                            <p:childTnLst>
                              <p:par>
                                <p:cTn id="40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34000"/>
                            </p:stCondLst>
                            <p:childTnLst>
                              <p:par>
                                <p:cTn id="4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34000"/>
                            </p:stCondLst>
                            <p:childTnLst>
                              <p:par>
                                <p:cTn id="41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34500"/>
                            </p:stCondLst>
                            <p:childTnLst>
                              <p:par>
                                <p:cTn id="4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34500"/>
                            </p:stCondLst>
                            <p:childTnLst>
                              <p:par>
                                <p:cTn id="41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35000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35000"/>
                            </p:stCondLst>
                            <p:childTnLst>
                              <p:par>
                                <p:cTn id="42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35500"/>
                            </p:stCondLst>
                            <p:childTnLst>
                              <p:par>
                                <p:cTn id="4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35500"/>
                            </p:stCondLst>
                            <p:childTnLst>
                              <p:par>
                                <p:cTn id="43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36000"/>
                            </p:stCondLst>
                            <p:childTnLst>
                              <p:par>
                                <p:cTn id="4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36000"/>
                            </p:stCondLst>
                            <p:childTnLst>
                              <p:par>
                                <p:cTn id="43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36500"/>
                            </p:stCondLst>
                            <p:childTnLst>
                              <p:par>
                                <p:cTn id="4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36500"/>
                            </p:stCondLst>
                            <p:childTnLst>
                              <p:par>
                                <p:cTn id="44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37000"/>
                            </p:stCondLst>
                            <p:childTnLst>
                              <p:par>
                                <p:cTn id="4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37000"/>
                            </p:stCondLst>
                            <p:childTnLst>
                              <p:par>
                                <p:cTn id="44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37500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37500"/>
                            </p:stCondLst>
                            <p:childTnLst>
                              <p:par>
                                <p:cTn id="45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38000"/>
                            </p:stCondLst>
                            <p:childTnLst>
                              <p:par>
                                <p:cTn id="4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38000"/>
                            </p:stCondLst>
                            <p:childTnLst>
                              <p:par>
                                <p:cTn id="46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38500"/>
                            </p:stCondLst>
                            <p:childTnLst>
                              <p:par>
                                <p:cTn id="4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38500"/>
                            </p:stCondLst>
                            <p:childTnLst>
                              <p:par>
                                <p:cTn id="46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39000"/>
                            </p:stCondLst>
                            <p:childTnLst>
                              <p:par>
                                <p:cTn id="4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39000"/>
                            </p:stCondLst>
                            <p:childTnLst>
                              <p:par>
                                <p:cTn id="47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39500"/>
                            </p:stCondLst>
                            <p:childTnLst>
                              <p:par>
                                <p:cTn id="4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39500"/>
                            </p:stCondLst>
                            <p:childTnLst>
                              <p:par>
                                <p:cTn id="47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40000"/>
                            </p:stCondLst>
                            <p:childTnLst>
                              <p:par>
                                <p:cTn id="48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40500"/>
                            </p:stCondLst>
                            <p:childTnLst>
                              <p:par>
                                <p:cTn id="4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40500"/>
                            </p:stCondLst>
                            <p:childTnLst>
                              <p:par>
                                <p:cTn id="49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41000"/>
                            </p:stCondLst>
                            <p:childTnLst>
                              <p:par>
                                <p:cTn id="4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1000"/>
                            </p:stCondLst>
                            <p:childTnLst>
                              <p:par>
                                <p:cTn id="49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41500"/>
                            </p:stCondLst>
                            <p:childTnLst>
                              <p:par>
                                <p:cTn id="4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41500"/>
                            </p:stCondLst>
                            <p:childTnLst>
                              <p:par>
                                <p:cTn id="50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42000"/>
                            </p:stCondLst>
                            <p:childTnLst>
                              <p:par>
                                <p:cTn id="5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42000"/>
                            </p:stCondLst>
                            <p:childTnLst>
                              <p:par>
                                <p:cTn id="50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42500"/>
                            </p:stCondLst>
                            <p:childTnLst>
                              <p:par>
                                <p:cTn id="5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42500"/>
                            </p:stCondLst>
                            <p:childTnLst>
                              <p:par>
                                <p:cTn id="5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43000"/>
                            </p:stCondLst>
                            <p:childTnLst>
                              <p:par>
                                <p:cTn id="5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43000"/>
                            </p:stCondLst>
                            <p:childTnLst>
                              <p:par>
                                <p:cTn id="52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43500"/>
                            </p:stCondLst>
                            <p:childTnLst>
                              <p:par>
                                <p:cTn id="5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43500"/>
                            </p:stCondLst>
                            <p:childTnLst>
                              <p:par>
                                <p:cTn id="52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44000"/>
                            </p:stCondLst>
                            <p:childTnLst>
                              <p:par>
                                <p:cTn id="5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44000"/>
                            </p:stCondLst>
                            <p:childTnLst>
                              <p:par>
                                <p:cTn id="532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4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1428750" y="1343025"/>
            <a:ext cx="6153150" cy="3124200"/>
          </a:xfrm>
          <a:custGeom>
            <a:avLst/>
            <a:gdLst>
              <a:gd name="connsiteX0" fmla="*/ 3124200 w 6153150"/>
              <a:gd name="connsiteY0" fmla="*/ 3124200 h 3124200"/>
              <a:gd name="connsiteX1" fmla="*/ 6010275 w 6153150"/>
              <a:gd name="connsiteY1" fmla="*/ 3105150 h 3124200"/>
              <a:gd name="connsiteX2" fmla="*/ 6105525 w 6153150"/>
              <a:gd name="connsiteY2" fmla="*/ 3038475 h 3124200"/>
              <a:gd name="connsiteX3" fmla="*/ 6153150 w 6153150"/>
              <a:gd name="connsiteY3" fmla="*/ 2867025 h 3124200"/>
              <a:gd name="connsiteX4" fmla="*/ 6019800 w 6153150"/>
              <a:gd name="connsiteY4" fmla="*/ 2543175 h 3124200"/>
              <a:gd name="connsiteX5" fmla="*/ 5924550 w 6153150"/>
              <a:gd name="connsiteY5" fmla="*/ 2400300 h 3124200"/>
              <a:gd name="connsiteX6" fmla="*/ 5991225 w 6153150"/>
              <a:gd name="connsiteY6" fmla="*/ 2152650 h 3124200"/>
              <a:gd name="connsiteX7" fmla="*/ 6000750 w 6153150"/>
              <a:gd name="connsiteY7" fmla="*/ 1914525 h 3124200"/>
              <a:gd name="connsiteX8" fmla="*/ 5934075 w 6153150"/>
              <a:gd name="connsiteY8" fmla="*/ 1724025 h 3124200"/>
              <a:gd name="connsiteX9" fmla="*/ 5762625 w 6153150"/>
              <a:gd name="connsiteY9" fmla="*/ 1600200 h 3124200"/>
              <a:gd name="connsiteX10" fmla="*/ 5514975 w 6153150"/>
              <a:gd name="connsiteY10" fmla="*/ 1447800 h 3124200"/>
              <a:gd name="connsiteX11" fmla="*/ 5410200 w 6153150"/>
              <a:gd name="connsiteY11" fmla="*/ 1171575 h 3124200"/>
              <a:gd name="connsiteX12" fmla="*/ 5362575 w 6153150"/>
              <a:gd name="connsiteY12" fmla="*/ 876300 h 3124200"/>
              <a:gd name="connsiteX13" fmla="*/ 5238750 w 6153150"/>
              <a:gd name="connsiteY13" fmla="*/ 657225 h 3124200"/>
              <a:gd name="connsiteX14" fmla="*/ 5057775 w 6153150"/>
              <a:gd name="connsiteY14" fmla="*/ 581025 h 3124200"/>
              <a:gd name="connsiteX15" fmla="*/ 4667250 w 6153150"/>
              <a:gd name="connsiteY15" fmla="*/ 571500 h 3124200"/>
              <a:gd name="connsiteX16" fmla="*/ 4410075 w 6153150"/>
              <a:gd name="connsiteY16" fmla="*/ 438150 h 3124200"/>
              <a:gd name="connsiteX17" fmla="*/ 4267200 w 6153150"/>
              <a:gd name="connsiteY17" fmla="*/ 190500 h 3124200"/>
              <a:gd name="connsiteX18" fmla="*/ 4086225 w 6153150"/>
              <a:gd name="connsiteY18" fmla="*/ 57150 h 3124200"/>
              <a:gd name="connsiteX19" fmla="*/ 3810000 w 6153150"/>
              <a:gd name="connsiteY19" fmla="*/ 114300 h 3124200"/>
              <a:gd name="connsiteX20" fmla="*/ 3590925 w 6153150"/>
              <a:gd name="connsiteY20" fmla="*/ 123825 h 3124200"/>
              <a:gd name="connsiteX21" fmla="*/ 3514725 w 6153150"/>
              <a:gd name="connsiteY21" fmla="*/ 47625 h 3124200"/>
              <a:gd name="connsiteX22" fmla="*/ 3314700 w 6153150"/>
              <a:gd name="connsiteY22" fmla="*/ 76200 h 3124200"/>
              <a:gd name="connsiteX23" fmla="*/ 3181350 w 6153150"/>
              <a:gd name="connsiteY23" fmla="*/ 47625 h 3124200"/>
              <a:gd name="connsiteX24" fmla="*/ 2952750 w 6153150"/>
              <a:gd name="connsiteY24" fmla="*/ 0 h 3124200"/>
              <a:gd name="connsiteX25" fmla="*/ 2733675 w 6153150"/>
              <a:gd name="connsiteY25" fmla="*/ 47625 h 3124200"/>
              <a:gd name="connsiteX26" fmla="*/ 2476500 w 6153150"/>
              <a:gd name="connsiteY26" fmla="*/ 219075 h 3124200"/>
              <a:gd name="connsiteX27" fmla="*/ 2333625 w 6153150"/>
              <a:gd name="connsiteY27" fmla="*/ 200025 h 3124200"/>
              <a:gd name="connsiteX28" fmla="*/ 2038350 w 6153150"/>
              <a:gd name="connsiteY28" fmla="*/ 209550 h 3124200"/>
              <a:gd name="connsiteX29" fmla="*/ 1933575 w 6153150"/>
              <a:gd name="connsiteY29" fmla="*/ 371475 h 3124200"/>
              <a:gd name="connsiteX30" fmla="*/ 1790700 w 6153150"/>
              <a:gd name="connsiteY30" fmla="*/ 571500 h 3124200"/>
              <a:gd name="connsiteX31" fmla="*/ 1533525 w 6153150"/>
              <a:gd name="connsiteY31" fmla="*/ 581025 h 3124200"/>
              <a:gd name="connsiteX32" fmla="*/ 1323975 w 6153150"/>
              <a:gd name="connsiteY32" fmla="*/ 695325 h 3124200"/>
              <a:gd name="connsiteX33" fmla="*/ 1209675 w 6153150"/>
              <a:gd name="connsiteY33" fmla="*/ 876300 h 3124200"/>
              <a:gd name="connsiteX34" fmla="*/ 1123950 w 6153150"/>
              <a:gd name="connsiteY34" fmla="*/ 1009650 h 3124200"/>
              <a:gd name="connsiteX35" fmla="*/ 895350 w 6153150"/>
              <a:gd name="connsiteY35" fmla="*/ 1114425 h 3124200"/>
              <a:gd name="connsiteX36" fmla="*/ 704850 w 6153150"/>
              <a:gd name="connsiteY36" fmla="*/ 1247775 h 3124200"/>
              <a:gd name="connsiteX37" fmla="*/ 638175 w 6153150"/>
              <a:gd name="connsiteY37" fmla="*/ 1428750 h 3124200"/>
              <a:gd name="connsiteX38" fmla="*/ 619125 w 6153150"/>
              <a:gd name="connsiteY38" fmla="*/ 1638300 h 3124200"/>
              <a:gd name="connsiteX39" fmla="*/ 571500 w 6153150"/>
              <a:gd name="connsiteY39" fmla="*/ 1857375 h 3124200"/>
              <a:gd name="connsiteX40" fmla="*/ 400050 w 6153150"/>
              <a:gd name="connsiteY40" fmla="*/ 2019300 h 3124200"/>
              <a:gd name="connsiteX41" fmla="*/ 257175 w 6153150"/>
              <a:gd name="connsiteY41" fmla="*/ 2124075 h 3124200"/>
              <a:gd name="connsiteX42" fmla="*/ 180975 w 6153150"/>
              <a:gd name="connsiteY42" fmla="*/ 2343150 h 3124200"/>
              <a:gd name="connsiteX43" fmla="*/ 238125 w 6153150"/>
              <a:gd name="connsiteY43" fmla="*/ 2552700 h 3124200"/>
              <a:gd name="connsiteX44" fmla="*/ 304800 w 6153150"/>
              <a:gd name="connsiteY44" fmla="*/ 2733675 h 3124200"/>
              <a:gd name="connsiteX45" fmla="*/ 228600 w 6153150"/>
              <a:gd name="connsiteY45" fmla="*/ 2867025 h 3124200"/>
              <a:gd name="connsiteX46" fmla="*/ 104775 w 6153150"/>
              <a:gd name="connsiteY46" fmla="*/ 2962275 h 3124200"/>
              <a:gd name="connsiteX47" fmla="*/ 0 w 6153150"/>
              <a:gd name="connsiteY47" fmla="*/ 3076575 h 3124200"/>
              <a:gd name="connsiteX48" fmla="*/ 3124200 w 6153150"/>
              <a:gd name="connsiteY48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153150" h="3124200">
                <a:moveTo>
                  <a:pt x="3124200" y="3124200"/>
                </a:moveTo>
                <a:lnTo>
                  <a:pt x="6010275" y="3105150"/>
                </a:lnTo>
                <a:lnTo>
                  <a:pt x="6105525" y="3038475"/>
                </a:lnTo>
                <a:lnTo>
                  <a:pt x="6153150" y="2867025"/>
                </a:lnTo>
                <a:lnTo>
                  <a:pt x="6019800" y="2543175"/>
                </a:lnTo>
                <a:lnTo>
                  <a:pt x="5924550" y="2400300"/>
                </a:lnTo>
                <a:lnTo>
                  <a:pt x="5991225" y="2152650"/>
                </a:lnTo>
                <a:lnTo>
                  <a:pt x="6000750" y="1914525"/>
                </a:lnTo>
                <a:lnTo>
                  <a:pt x="5934075" y="1724025"/>
                </a:lnTo>
                <a:lnTo>
                  <a:pt x="5762625" y="1600200"/>
                </a:lnTo>
                <a:lnTo>
                  <a:pt x="5514975" y="1447800"/>
                </a:lnTo>
                <a:lnTo>
                  <a:pt x="5410200" y="1171575"/>
                </a:lnTo>
                <a:lnTo>
                  <a:pt x="5362575" y="876300"/>
                </a:lnTo>
                <a:lnTo>
                  <a:pt x="5238750" y="657225"/>
                </a:lnTo>
                <a:lnTo>
                  <a:pt x="5057775" y="581025"/>
                </a:lnTo>
                <a:lnTo>
                  <a:pt x="4667250" y="571500"/>
                </a:lnTo>
                <a:lnTo>
                  <a:pt x="4410075" y="438150"/>
                </a:lnTo>
                <a:lnTo>
                  <a:pt x="4267200" y="190500"/>
                </a:lnTo>
                <a:lnTo>
                  <a:pt x="4086225" y="57150"/>
                </a:lnTo>
                <a:lnTo>
                  <a:pt x="3810000" y="114300"/>
                </a:lnTo>
                <a:lnTo>
                  <a:pt x="3590925" y="123825"/>
                </a:lnTo>
                <a:lnTo>
                  <a:pt x="3514725" y="47625"/>
                </a:lnTo>
                <a:lnTo>
                  <a:pt x="3314700" y="76200"/>
                </a:lnTo>
                <a:lnTo>
                  <a:pt x="3181350" y="47625"/>
                </a:lnTo>
                <a:lnTo>
                  <a:pt x="2952750" y="0"/>
                </a:lnTo>
                <a:lnTo>
                  <a:pt x="2733675" y="47625"/>
                </a:lnTo>
                <a:lnTo>
                  <a:pt x="2476500" y="219075"/>
                </a:lnTo>
                <a:lnTo>
                  <a:pt x="2333625" y="200025"/>
                </a:lnTo>
                <a:lnTo>
                  <a:pt x="2038350" y="209550"/>
                </a:lnTo>
                <a:lnTo>
                  <a:pt x="1933575" y="371475"/>
                </a:lnTo>
                <a:lnTo>
                  <a:pt x="1790700" y="571500"/>
                </a:lnTo>
                <a:lnTo>
                  <a:pt x="1533525" y="581025"/>
                </a:lnTo>
                <a:lnTo>
                  <a:pt x="1323975" y="695325"/>
                </a:lnTo>
                <a:lnTo>
                  <a:pt x="1209675" y="876300"/>
                </a:lnTo>
                <a:lnTo>
                  <a:pt x="1123950" y="1009650"/>
                </a:lnTo>
                <a:lnTo>
                  <a:pt x="895350" y="1114425"/>
                </a:lnTo>
                <a:lnTo>
                  <a:pt x="704850" y="1247775"/>
                </a:lnTo>
                <a:lnTo>
                  <a:pt x="638175" y="1428750"/>
                </a:lnTo>
                <a:lnTo>
                  <a:pt x="619125" y="1638300"/>
                </a:lnTo>
                <a:lnTo>
                  <a:pt x="571500" y="1857375"/>
                </a:lnTo>
                <a:lnTo>
                  <a:pt x="400050" y="2019300"/>
                </a:lnTo>
                <a:lnTo>
                  <a:pt x="257175" y="2124075"/>
                </a:lnTo>
                <a:lnTo>
                  <a:pt x="180975" y="2343150"/>
                </a:lnTo>
                <a:lnTo>
                  <a:pt x="238125" y="2552700"/>
                </a:lnTo>
                <a:lnTo>
                  <a:pt x="304800" y="2733675"/>
                </a:lnTo>
                <a:lnTo>
                  <a:pt x="228600" y="2867025"/>
                </a:lnTo>
                <a:lnTo>
                  <a:pt x="104775" y="2962275"/>
                </a:lnTo>
                <a:lnTo>
                  <a:pt x="0" y="3076575"/>
                </a:lnTo>
                <a:lnTo>
                  <a:pt x="3124200" y="3124200"/>
                </a:lnTo>
                <a:close/>
              </a:path>
            </a:pathLst>
          </a:custGeom>
          <a:pattFill prst="pct20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561547" y="4466608"/>
            <a:ext cx="3335837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Тупые углы по внутренней шкале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6200000">
            <a:off x="2907113" y="2806952"/>
            <a:ext cx="3335837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579795" y="4036713"/>
            <a:ext cx="432048" cy="43204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 rot="-10800000">
            <a:off x="1229408" y="4471231"/>
            <a:ext cx="3335837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56" y="1716048"/>
            <a:ext cx="5509452" cy="3688335"/>
          </a:xfrm>
          <a:prstGeom prst="rect">
            <a:avLst/>
          </a:prstGeom>
        </p:spPr>
      </p:pic>
      <p:sp>
        <p:nvSpPr>
          <p:cNvPr id="108" name="Дуга 107"/>
          <p:cNvSpPr/>
          <p:nvPr/>
        </p:nvSpPr>
        <p:spPr>
          <a:xfrm>
            <a:off x="2559749" y="2447403"/>
            <a:ext cx="4032814" cy="4032814"/>
          </a:xfrm>
          <a:prstGeom prst="arc">
            <a:avLst>
              <a:gd name="adj1" fmla="val 10854030"/>
              <a:gd name="adj2" fmla="val 0"/>
            </a:avLst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TextBox 109"/>
          <p:cNvSpPr txBox="1"/>
          <p:nvPr/>
        </p:nvSpPr>
        <p:spPr>
          <a:xfrm>
            <a:off x="126936" y="5445224"/>
            <a:ext cx="8333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ambria Math"/>
              </a:rPr>
              <a:t>Если угол больше 90</a:t>
            </a:r>
            <a:r>
              <a:rPr lang="ru-RU" sz="2800" baseline="30000" dirty="0" smtClean="0">
                <a:latin typeface="Cambria Math"/>
              </a:rPr>
              <a:t>0</a:t>
            </a:r>
            <a:r>
              <a:rPr lang="ru-RU" sz="2800" dirty="0" smtClean="0">
                <a:latin typeface="Cambria Math"/>
              </a:rPr>
              <a:t>, но меньше 180</a:t>
            </a:r>
            <a:r>
              <a:rPr lang="ru-RU" sz="2800" baseline="30000" dirty="0" smtClean="0">
                <a:latin typeface="Cambria Math"/>
              </a:rPr>
              <a:t>0</a:t>
            </a:r>
            <a:r>
              <a:rPr lang="ru-RU" sz="2800" dirty="0" smtClean="0">
                <a:latin typeface="Cambria Math"/>
              </a:rPr>
              <a:t>, </a:t>
            </a:r>
          </a:p>
          <a:p>
            <a:pPr algn="ctr"/>
            <a:r>
              <a:rPr lang="ru-RU" sz="2800" dirty="0">
                <a:latin typeface="Cambria Math"/>
              </a:rPr>
              <a:t>т</a:t>
            </a:r>
            <a:r>
              <a:rPr lang="ru-RU" sz="2800" dirty="0" smtClean="0">
                <a:latin typeface="Cambria Math"/>
              </a:rPr>
              <a:t>о его называют </a:t>
            </a:r>
            <a:r>
              <a:rPr lang="ru-RU" sz="2800" b="1" dirty="0" smtClean="0">
                <a:latin typeface="Cambria Math"/>
              </a:rPr>
              <a:t>тупым углом.</a:t>
            </a:r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5" y="134184"/>
            <a:ext cx="820602" cy="1130480"/>
          </a:xfrm>
          <a:prstGeom prst="rect">
            <a:avLst/>
          </a:prstGeom>
        </p:spPr>
      </p:pic>
      <p:cxnSp>
        <p:nvCxnSpPr>
          <p:cNvPr id="109" name="Прямая соединительная линия 108"/>
          <p:cNvCxnSpPr/>
          <p:nvPr/>
        </p:nvCxnSpPr>
        <p:spPr>
          <a:xfrm rot="-5460000">
            <a:off x="2880050" y="2815608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rot="-5520000">
            <a:off x="2850409" y="281624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rot="-5580000">
            <a:off x="2818964" y="281548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rot="-5640000">
            <a:off x="2793590" y="282025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rot="-5700000">
            <a:off x="2760250" y="282531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rot="-5760000">
            <a:off x="2733617" y="282531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rot="-5820000">
            <a:off x="2704641" y="2831318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rot="-5880000">
            <a:off x="2674340" y="283142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rot="-5940000">
            <a:off x="2647389" y="283618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rot="-6000000">
            <a:off x="2622065" y="284095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rot="-6060000">
            <a:off x="2589889" y="284571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rot="-6120000">
            <a:off x="2561265" y="284961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rot="-6180000">
            <a:off x="2534238" y="285748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rot="-6240000">
            <a:off x="2505816" y="286225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rot="-6300000">
            <a:off x="2476013" y="2867012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rot="-6360000">
            <a:off x="2445735" y="2871775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rot="-6420000">
            <a:off x="2419245" y="288357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rot="-6480000">
            <a:off x="2391867" y="2891848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 rot="-6540000">
            <a:off x="2364103" y="290060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rot="-6600000">
            <a:off x="2340728" y="290910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rot="-6660000">
            <a:off x="2313819" y="2924318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 rot="-6720000">
            <a:off x="2285923" y="293657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rot="-6780000">
            <a:off x="2260536" y="294453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rot="-6840000">
            <a:off x="2232573" y="2953295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 rot="-6900000">
            <a:off x="2203747" y="296316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 rot="-6960000">
            <a:off x="2178089" y="2975238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rot="-7020000">
            <a:off x="2153791" y="299500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rot="-7080000">
            <a:off x="2128457" y="300481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 rot="-7140000">
            <a:off x="2101241" y="301995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 rot="-7200000">
            <a:off x="2078828" y="303402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rot="-7260000">
            <a:off x="2049790" y="304718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rot="-7320000">
            <a:off x="2025937" y="306196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 rot="-7380000">
            <a:off x="2005046" y="308193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 rot="-7440000">
            <a:off x="1982823" y="310059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 rot="-7500000">
            <a:off x="1955406" y="311232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 rot="-7560000">
            <a:off x="1934021" y="312938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 rot="-7620000">
            <a:off x="1912185" y="3151332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 rot="-7680000">
            <a:off x="1885915" y="316360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 rot="-7740000">
            <a:off x="1862703" y="317731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 rot="-7800000">
            <a:off x="1838858" y="319543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 rot="-7860000">
            <a:off x="1816124" y="321394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 rot="-7920000">
            <a:off x="1799556" y="323761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 rot="-7980000">
            <a:off x="1770967" y="325748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 rot="-8040000">
            <a:off x="1751864" y="327172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 rot="-8100000">
            <a:off x="1728752" y="328754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 rot="-8160000">
            <a:off x="1709695" y="331594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rot="-8220000">
            <a:off x="1694538" y="3339235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 rot="-8280000">
            <a:off x="1673970" y="335899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 rot="-8340000">
            <a:off x="1651584" y="337827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 rot="-8400000">
            <a:off x="1636566" y="3403768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 rot="-8460000">
            <a:off x="1613590" y="341741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 rot="-8520000">
            <a:off x="1595545" y="344608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 rot="-8580000">
            <a:off x="1576405" y="346857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/>
          <p:nvPr/>
        </p:nvCxnSpPr>
        <p:spPr>
          <a:xfrm rot="-8640000">
            <a:off x="1562125" y="3494472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/>
          <p:cNvCxnSpPr/>
          <p:nvPr/>
        </p:nvCxnSpPr>
        <p:spPr>
          <a:xfrm rot="-8700000">
            <a:off x="1544964" y="351734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/>
          <p:cNvCxnSpPr/>
          <p:nvPr/>
        </p:nvCxnSpPr>
        <p:spPr>
          <a:xfrm rot="-8760000">
            <a:off x="1527624" y="354116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/>
          <p:cNvCxnSpPr/>
          <p:nvPr/>
        </p:nvCxnSpPr>
        <p:spPr>
          <a:xfrm rot="-8820000">
            <a:off x="1512923" y="356497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/>
          <p:cNvCxnSpPr/>
          <p:nvPr/>
        </p:nvCxnSpPr>
        <p:spPr>
          <a:xfrm rot="-8880000">
            <a:off x="1497152" y="3588755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/>
          <p:cNvCxnSpPr/>
          <p:nvPr/>
        </p:nvCxnSpPr>
        <p:spPr>
          <a:xfrm rot="-8940000">
            <a:off x="1481398" y="361269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/>
          <p:cNvCxnSpPr/>
          <p:nvPr/>
        </p:nvCxnSpPr>
        <p:spPr>
          <a:xfrm rot="-9000000">
            <a:off x="1467109" y="3637415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/>
          <p:cNvCxnSpPr/>
          <p:nvPr/>
        </p:nvCxnSpPr>
        <p:spPr>
          <a:xfrm rot="-9060000">
            <a:off x="1452866" y="365810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единительная линия 173"/>
          <p:cNvCxnSpPr/>
          <p:nvPr/>
        </p:nvCxnSpPr>
        <p:spPr>
          <a:xfrm rot="-9120000">
            <a:off x="1440307" y="369094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 rot="-9180000">
            <a:off x="1425707" y="371660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единительная линия 175"/>
          <p:cNvCxnSpPr/>
          <p:nvPr/>
        </p:nvCxnSpPr>
        <p:spPr>
          <a:xfrm rot="-9240000">
            <a:off x="1408746" y="3738218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/>
          <p:cNvCxnSpPr/>
          <p:nvPr/>
        </p:nvCxnSpPr>
        <p:spPr>
          <a:xfrm rot="-9300000">
            <a:off x="1399036" y="376931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единительная линия 178"/>
          <p:cNvCxnSpPr/>
          <p:nvPr/>
        </p:nvCxnSpPr>
        <p:spPr>
          <a:xfrm rot="-9360000">
            <a:off x="1386413" y="379030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 rot="-9420000">
            <a:off x="1373607" y="381857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/>
          <p:nvPr/>
        </p:nvCxnSpPr>
        <p:spPr>
          <a:xfrm rot="-9480000">
            <a:off x="1359311" y="3846492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/>
          <p:cNvCxnSpPr/>
          <p:nvPr/>
        </p:nvCxnSpPr>
        <p:spPr>
          <a:xfrm rot="-9540000">
            <a:off x="1354505" y="387396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 rot="-9600000">
            <a:off x="1335459" y="3897188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>
          <a:xfrm rot="-9660000">
            <a:off x="1330739" y="392968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/>
          <p:cNvCxnSpPr/>
          <p:nvPr/>
        </p:nvCxnSpPr>
        <p:spPr>
          <a:xfrm rot="-9720000">
            <a:off x="1322053" y="395353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/>
          <p:cNvCxnSpPr/>
          <p:nvPr/>
        </p:nvCxnSpPr>
        <p:spPr>
          <a:xfrm rot="-9780000">
            <a:off x="1313802" y="398156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/>
          <p:cNvCxnSpPr/>
          <p:nvPr/>
        </p:nvCxnSpPr>
        <p:spPr>
          <a:xfrm rot="-9840000">
            <a:off x="1302990" y="400976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/>
          <p:cNvCxnSpPr/>
          <p:nvPr/>
        </p:nvCxnSpPr>
        <p:spPr>
          <a:xfrm rot="-9900000">
            <a:off x="1298227" y="403774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единительная линия 188"/>
          <p:cNvCxnSpPr/>
          <p:nvPr/>
        </p:nvCxnSpPr>
        <p:spPr>
          <a:xfrm rot="-9960000">
            <a:off x="1290637" y="406598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89"/>
          <p:cNvCxnSpPr/>
          <p:nvPr/>
        </p:nvCxnSpPr>
        <p:spPr>
          <a:xfrm rot="-10020000">
            <a:off x="1285873" y="409347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90"/>
          <p:cNvCxnSpPr/>
          <p:nvPr/>
        </p:nvCxnSpPr>
        <p:spPr>
          <a:xfrm rot="-10080000">
            <a:off x="1281108" y="4121778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единительная линия 191"/>
          <p:cNvCxnSpPr/>
          <p:nvPr/>
        </p:nvCxnSpPr>
        <p:spPr>
          <a:xfrm rot="-10140000">
            <a:off x="1271562" y="415106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92"/>
          <p:cNvCxnSpPr/>
          <p:nvPr/>
        </p:nvCxnSpPr>
        <p:spPr>
          <a:xfrm rot="-10200000">
            <a:off x="1266799" y="417792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единительная линия 193"/>
          <p:cNvCxnSpPr/>
          <p:nvPr/>
        </p:nvCxnSpPr>
        <p:spPr>
          <a:xfrm rot="-10260000">
            <a:off x="1262036" y="420734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94"/>
          <p:cNvCxnSpPr/>
          <p:nvPr/>
        </p:nvCxnSpPr>
        <p:spPr>
          <a:xfrm rot="-10320000">
            <a:off x="1257272" y="4237455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95"/>
          <p:cNvCxnSpPr/>
          <p:nvPr/>
        </p:nvCxnSpPr>
        <p:spPr>
          <a:xfrm rot="-10380000">
            <a:off x="1257272" y="4264848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/>
          <p:cNvCxnSpPr/>
          <p:nvPr/>
        </p:nvCxnSpPr>
        <p:spPr>
          <a:xfrm rot="-10440000">
            <a:off x="1247713" y="429143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97"/>
          <p:cNvCxnSpPr/>
          <p:nvPr/>
        </p:nvCxnSpPr>
        <p:spPr>
          <a:xfrm rot="-10500000">
            <a:off x="1252509" y="432263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единительная линия 198"/>
          <p:cNvCxnSpPr/>
          <p:nvPr/>
        </p:nvCxnSpPr>
        <p:spPr>
          <a:xfrm rot="-10560000">
            <a:off x="1248668" y="435160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единительная линия 199"/>
          <p:cNvCxnSpPr/>
          <p:nvPr/>
        </p:nvCxnSpPr>
        <p:spPr>
          <a:xfrm rot="-10620000">
            <a:off x="1243904" y="437920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единительная линия 200"/>
          <p:cNvCxnSpPr/>
          <p:nvPr/>
        </p:nvCxnSpPr>
        <p:spPr>
          <a:xfrm rot="-10680000">
            <a:off x="1237399" y="441122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единительная линия 201"/>
          <p:cNvCxnSpPr/>
          <p:nvPr/>
        </p:nvCxnSpPr>
        <p:spPr>
          <a:xfrm rot="-10740000">
            <a:off x="1242109" y="443876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10800000" flipH="1">
            <a:off x="4576424" y="4467379"/>
            <a:ext cx="3034634" cy="0"/>
          </a:xfrm>
          <a:prstGeom prst="line">
            <a:avLst/>
          </a:prstGeom>
          <a:ln w="57150">
            <a:solidFill>
              <a:srgbClr val="00602B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91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7500"/>
                            </p:stCondLst>
                            <p:childTnLst>
                              <p:par>
                                <p:cTn id="2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0500"/>
                            </p:stCondLst>
                            <p:childTnLst>
                              <p:par>
                                <p:cTn id="2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6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2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1500"/>
                            </p:stCondLst>
                            <p:childTnLst>
                              <p:par>
                                <p:cTn id="2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2000"/>
                            </p:stCondLst>
                            <p:childTnLst>
                              <p:par>
                                <p:cTn id="2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8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2500"/>
                            </p:stCondLst>
                            <p:childTnLst>
                              <p:par>
                                <p:cTn id="2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3500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3500"/>
                            </p:stCondLst>
                            <p:childTnLst>
                              <p:par>
                                <p:cTn id="30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24000"/>
                            </p:stCondLst>
                            <p:childTnLst>
                              <p:par>
                                <p:cTn id="3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450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4500"/>
                            </p:stCondLst>
                            <p:childTnLst>
                              <p:par>
                                <p:cTn id="31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5500"/>
                            </p:stCondLst>
                            <p:childTnLst>
                              <p:par>
                                <p:cTn id="3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55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6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33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6500"/>
                            </p:stCondLst>
                            <p:childTnLst>
                              <p:par>
                                <p:cTn id="3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6500"/>
                            </p:stCondLst>
                            <p:childTnLst>
                              <p:par>
                                <p:cTn id="33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7000"/>
                            </p:stCondLst>
                            <p:childTnLst>
                              <p:par>
                                <p:cTn id="34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34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8000"/>
                            </p:stCondLst>
                            <p:childTnLst>
                              <p:par>
                                <p:cTn id="3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28000"/>
                            </p:stCondLst>
                            <p:childTnLst>
                              <p:par>
                                <p:cTn id="35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28500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8500"/>
                            </p:stCondLst>
                            <p:childTnLst>
                              <p:par>
                                <p:cTn id="36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9000"/>
                            </p:stCondLst>
                            <p:childTnLst>
                              <p:par>
                                <p:cTn id="3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29500"/>
                            </p:stCondLst>
                            <p:childTnLst>
                              <p:par>
                                <p:cTn id="37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30000"/>
                            </p:stCondLst>
                            <p:childTnLst>
                              <p:par>
                                <p:cTn id="3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30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0500"/>
                            </p:stCondLst>
                            <p:childTnLst>
                              <p:par>
                                <p:cTn id="3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30500"/>
                            </p:stCondLst>
                            <p:childTnLst>
                              <p:par>
                                <p:cTn id="38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1000"/>
                            </p:stCondLst>
                            <p:childTnLst>
                              <p:par>
                                <p:cTn id="39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31500"/>
                            </p:stCondLst>
                            <p:childTnLst>
                              <p:par>
                                <p:cTn id="3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31500"/>
                            </p:stCondLst>
                            <p:childTnLst>
                              <p:par>
                                <p:cTn id="39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2000"/>
                            </p:stCondLst>
                            <p:childTnLst>
                              <p:par>
                                <p:cTn id="4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32000"/>
                            </p:stCondLst>
                            <p:childTnLst>
                              <p:par>
                                <p:cTn id="40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32500"/>
                            </p:stCondLst>
                            <p:childTnLst>
                              <p:par>
                                <p:cTn id="4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32500"/>
                            </p:stCondLst>
                            <p:childTnLst>
                              <p:par>
                                <p:cTn id="40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33000"/>
                            </p:stCondLst>
                            <p:childTnLst>
                              <p:par>
                                <p:cTn id="4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33000"/>
                            </p:stCondLst>
                            <p:childTnLst>
                              <p:par>
                                <p:cTn id="41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33500"/>
                            </p:stCondLst>
                            <p:childTnLst>
                              <p:par>
                                <p:cTn id="4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33500"/>
                            </p:stCondLst>
                            <p:childTnLst>
                              <p:par>
                                <p:cTn id="42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34000"/>
                            </p:stCondLst>
                            <p:childTnLst>
                              <p:par>
                                <p:cTn id="4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34000"/>
                            </p:stCondLst>
                            <p:childTnLst>
                              <p:par>
                                <p:cTn id="42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34500"/>
                            </p:stCondLst>
                            <p:childTnLst>
                              <p:par>
                                <p:cTn id="4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34500"/>
                            </p:stCondLst>
                            <p:childTnLst>
                              <p:par>
                                <p:cTn id="43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35000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43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35500"/>
                            </p:stCondLst>
                            <p:childTnLst>
                              <p:par>
                                <p:cTn id="4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35500"/>
                            </p:stCondLst>
                            <p:childTnLst>
                              <p:par>
                                <p:cTn id="44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36000"/>
                            </p:stCondLst>
                            <p:childTnLst>
                              <p:par>
                                <p:cTn id="4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36000"/>
                            </p:stCondLst>
                            <p:childTnLst>
                              <p:par>
                                <p:cTn id="45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36500"/>
                            </p:stCondLst>
                            <p:childTnLst>
                              <p:par>
                                <p:cTn id="4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36500"/>
                            </p:stCondLst>
                            <p:childTnLst>
                              <p:par>
                                <p:cTn id="45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37000"/>
                            </p:stCondLst>
                            <p:childTnLst>
                              <p:par>
                                <p:cTn id="4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37000"/>
                            </p:stCondLst>
                            <p:childTnLst>
                              <p:par>
                                <p:cTn id="46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37500"/>
                            </p:stCondLst>
                            <p:childTnLst>
                              <p:par>
                                <p:cTn id="4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37500"/>
                            </p:stCondLst>
                            <p:childTnLst>
                              <p:par>
                                <p:cTn id="46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38000"/>
                            </p:stCondLst>
                            <p:childTnLst>
                              <p:par>
                                <p:cTn id="4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38000"/>
                            </p:stCondLst>
                            <p:childTnLst>
                              <p:par>
                                <p:cTn id="47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38500"/>
                            </p:stCondLst>
                            <p:childTnLst>
                              <p:par>
                                <p:cTn id="4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38500"/>
                            </p:stCondLst>
                            <p:childTnLst>
                              <p:par>
                                <p:cTn id="48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39000"/>
                            </p:stCondLst>
                            <p:childTnLst>
                              <p:par>
                                <p:cTn id="4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39000"/>
                            </p:stCondLst>
                            <p:childTnLst>
                              <p:par>
                                <p:cTn id="48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39500"/>
                            </p:stCondLst>
                            <p:childTnLst>
                              <p:par>
                                <p:cTn id="4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39500"/>
                            </p:stCondLst>
                            <p:childTnLst>
                              <p:par>
                                <p:cTn id="49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0000"/>
                            </p:stCondLst>
                            <p:childTnLst>
                              <p:par>
                                <p:cTn id="4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40000"/>
                            </p:stCondLst>
                            <p:childTnLst>
                              <p:par>
                                <p:cTn id="49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40500"/>
                            </p:stCondLst>
                            <p:childTnLst>
                              <p:par>
                                <p:cTn id="5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40500"/>
                            </p:stCondLst>
                            <p:childTnLst>
                              <p:par>
                                <p:cTn id="50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41000"/>
                            </p:stCondLst>
                            <p:childTnLst>
                              <p:par>
                                <p:cTn id="5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41000"/>
                            </p:stCondLst>
                            <p:childTnLst>
                              <p:par>
                                <p:cTn id="5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41500"/>
                            </p:stCondLst>
                            <p:childTnLst>
                              <p:par>
                                <p:cTn id="5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51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42000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42000"/>
                            </p:stCondLst>
                            <p:childTnLst>
                              <p:par>
                                <p:cTn id="5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42500"/>
                            </p:stCondLst>
                            <p:childTnLst>
                              <p:par>
                                <p:cTn id="5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42500"/>
                            </p:stCondLst>
                            <p:childTnLst>
                              <p:par>
                                <p:cTn id="52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43000"/>
                            </p:stCondLst>
                            <p:childTnLst>
                              <p:par>
                                <p:cTn id="5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43000"/>
                            </p:stCondLst>
                            <p:childTnLst>
                              <p:par>
                                <p:cTn id="53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5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43500"/>
                            </p:stCondLst>
                            <p:childTnLst>
                              <p:par>
                                <p:cTn id="54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44000"/>
                            </p:stCondLst>
                            <p:childTnLst>
                              <p:par>
                                <p:cTn id="5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44000"/>
                            </p:stCondLst>
                            <p:childTnLst>
                              <p:par>
                                <p:cTn id="547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8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9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Полилиния 106"/>
          <p:cNvSpPr/>
          <p:nvPr/>
        </p:nvSpPr>
        <p:spPr>
          <a:xfrm flipH="1">
            <a:off x="1413172" y="1266825"/>
            <a:ext cx="3177877" cy="3200400"/>
          </a:xfrm>
          <a:custGeom>
            <a:avLst/>
            <a:gdLst>
              <a:gd name="connsiteX0" fmla="*/ 0 w 3171825"/>
              <a:gd name="connsiteY0" fmla="*/ 3190875 h 3200400"/>
              <a:gd name="connsiteX1" fmla="*/ 2857500 w 3171825"/>
              <a:gd name="connsiteY1" fmla="*/ 3200400 h 3200400"/>
              <a:gd name="connsiteX2" fmla="*/ 3105150 w 3171825"/>
              <a:gd name="connsiteY2" fmla="*/ 3086100 h 3200400"/>
              <a:gd name="connsiteX3" fmla="*/ 3171825 w 3171825"/>
              <a:gd name="connsiteY3" fmla="*/ 2857500 h 3200400"/>
              <a:gd name="connsiteX4" fmla="*/ 3095625 w 3171825"/>
              <a:gd name="connsiteY4" fmla="*/ 2733675 h 3200400"/>
              <a:gd name="connsiteX5" fmla="*/ 2905125 w 3171825"/>
              <a:gd name="connsiteY5" fmla="*/ 2619375 h 3200400"/>
              <a:gd name="connsiteX6" fmla="*/ 2924175 w 3171825"/>
              <a:gd name="connsiteY6" fmla="*/ 2438400 h 3200400"/>
              <a:gd name="connsiteX7" fmla="*/ 2981325 w 3171825"/>
              <a:gd name="connsiteY7" fmla="*/ 2219325 h 3200400"/>
              <a:gd name="connsiteX8" fmla="*/ 2886075 w 3171825"/>
              <a:gd name="connsiteY8" fmla="*/ 2019300 h 3200400"/>
              <a:gd name="connsiteX9" fmla="*/ 2762250 w 3171825"/>
              <a:gd name="connsiteY9" fmla="*/ 1952625 h 3200400"/>
              <a:gd name="connsiteX10" fmla="*/ 2562225 w 3171825"/>
              <a:gd name="connsiteY10" fmla="*/ 1828800 h 3200400"/>
              <a:gd name="connsiteX11" fmla="*/ 2533650 w 3171825"/>
              <a:gd name="connsiteY11" fmla="*/ 1619250 h 3200400"/>
              <a:gd name="connsiteX12" fmla="*/ 2524125 w 3171825"/>
              <a:gd name="connsiteY12" fmla="*/ 1362075 h 3200400"/>
              <a:gd name="connsiteX13" fmla="*/ 2428875 w 3171825"/>
              <a:gd name="connsiteY13" fmla="*/ 1266825 h 3200400"/>
              <a:gd name="connsiteX14" fmla="*/ 2295525 w 3171825"/>
              <a:gd name="connsiteY14" fmla="*/ 1190625 h 3200400"/>
              <a:gd name="connsiteX15" fmla="*/ 2133600 w 3171825"/>
              <a:gd name="connsiteY15" fmla="*/ 1190625 h 3200400"/>
              <a:gd name="connsiteX16" fmla="*/ 2000250 w 3171825"/>
              <a:gd name="connsiteY16" fmla="*/ 1123950 h 3200400"/>
              <a:gd name="connsiteX17" fmla="*/ 1914525 w 3171825"/>
              <a:gd name="connsiteY17" fmla="*/ 952500 h 3200400"/>
              <a:gd name="connsiteX18" fmla="*/ 1743075 w 3171825"/>
              <a:gd name="connsiteY18" fmla="*/ 638175 h 3200400"/>
              <a:gd name="connsiteX19" fmla="*/ 1590675 w 3171825"/>
              <a:gd name="connsiteY19" fmla="*/ 628650 h 3200400"/>
              <a:gd name="connsiteX20" fmla="*/ 1409700 w 3171825"/>
              <a:gd name="connsiteY20" fmla="*/ 676275 h 3200400"/>
              <a:gd name="connsiteX21" fmla="*/ 1257300 w 3171825"/>
              <a:gd name="connsiteY21" fmla="*/ 657225 h 3200400"/>
              <a:gd name="connsiteX22" fmla="*/ 1114425 w 3171825"/>
              <a:gd name="connsiteY22" fmla="*/ 419100 h 3200400"/>
              <a:gd name="connsiteX23" fmla="*/ 952500 w 3171825"/>
              <a:gd name="connsiteY23" fmla="*/ 209550 h 3200400"/>
              <a:gd name="connsiteX24" fmla="*/ 809625 w 3171825"/>
              <a:gd name="connsiteY24" fmla="*/ 161925 h 3200400"/>
              <a:gd name="connsiteX25" fmla="*/ 485775 w 3171825"/>
              <a:gd name="connsiteY25" fmla="*/ 247650 h 3200400"/>
              <a:gd name="connsiteX26" fmla="*/ 323850 w 3171825"/>
              <a:gd name="connsiteY26" fmla="*/ 333375 h 3200400"/>
              <a:gd name="connsiteX27" fmla="*/ 171450 w 3171825"/>
              <a:gd name="connsiteY27" fmla="*/ 171450 h 3200400"/>
              <a:gd name="connsiteX28" fmla="*/ 76200 w 3171825"/>
              <a:gd name="connsiteY28" fmla="*/ 0 h 3200400"/>
              <a:gd name="connsiteX29" fmla="*/ 0 w 3171825"/>
              <a:gd name="connsiteY29" fmla="*/ 3190875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171825" h="3200400">
                <a:moveTo>
                  <a:pt x="0" y="3190875"/>
                </a:moveTo>
                <a:lnTo>
                  <a:pt x="2857500" y="3200400"/>
                </a:lnTo>
                <a:lnTo>
                  <a:pt x="3105150" y="3086100"/>
                </a:lnTo>
                <a:lnTo>
                  <a:pt x="3171825" y="2857500"/>
                </a:lnTo>
                <a:lnTo>
                  <a:pt x="3095625" y="2733675"/>
                </a:lnTo>
                <a:lnTo>
                  <a:pt x="2905125" y="2619375"/>
                </a:lnTo>
                <a:lnTo>
                  <a:pt x="2924175" y="2438400"/>
                </a:lnTo>
                <a:lnTo>
                  <a:pt x="2981325" y="2219325"/>
                </a:lnTo>
                <a:lnTo>
                  <a:pt x="2886075" y="2019300"/>
                </a:lnTo>
                <a:lnTo>
                  <a:pt x="2762250" y="1952625"/>
                </a:lnTo>
                <a:lnTo>
                  <a:pt x="2562225" y="1828800"/>
                </a:lnTo>
                <a:lnTo>
                  <a:pt x="2533650" y="1619250"/>
                </a:lnTo>
                <a:lnTo>
                  <a:pt x="2524125" y="1362075"/>
                </a:lnTo>
                <a:lnTo>
                  <a:pt x="2428875" y="1266825"/>
                </a:lnTo>
                <a:lnTo>
                  <a:pt x="2295525" y="1190625"/>
                </a:lnTo>
                <a:lnTo>
                  <a:pt x="2133600" y="1190625"/>
                </a:lnTo>
                <a:lnTo>
                  <a:pt x="2000250" y="1123950"/>
                </a:lnTo>
                <a:lnTo>
                  <a:pt x="1914525" y="952500"/>
                </a:lnTo>
                <a:lnTo>
                  <a:pt x="1743075" y="638175"/>
                </a:lnTo>
                <a:lnTo>
                  <a:pt x="1590675" y="628650"/>
                </a:lnTo>
                <a:lnTo>
                  <a:pt x="1409700" y="676275"/>
                </a:lnTo>
                <a:lnTo>
                  <a:pt x="1257300" y="657225"/>
                </a:lnTo>
                <a:lnTo>
                  <a:pt x="1114425" y="419100"/>
                </a:lnTo>
                <a:lnTo>
                  <a:pt x="952500" y="209550"/>
                </a:lnTo>
                <a:lnTo>
                  <a:pt x="809625" y="161925"/>
                </a:lnTo>
                <a:lnTo>
                  <a:pt x="485775" y="247650"/>
                </a:lnTo>
                <a:lnTo>
                  <a:pt x="323850" y="333375"/>
                </a:lnTo>
                <a:lnTo>
                  <a:pt x="171450" y="171450"/>
                </a:lnTo>
                <a:lnTo>
                  <a:pt x="76200" y="0"/>
                </a:lnTo>
                <a:lnTo>
                  <a:pt x="0" y="3190875"/>
                </a:lnTo>
                <a:close/>
              </a:path>
            </a:pathLst>
          </a:custGeom>
          <a:pattFill prst="pct20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0800000">
            <a:off x="1236163" y="4466608"/>
            <a:ext cx="3335837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Острые углы по внешней шкале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6200000">
            <a:off x="2907113" y="2806952"/>
            <a:ext cx="3335837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132120" y="4036713"/>
            <a:ext cx="432048" cy="43204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56" y="1716048"/>
            <a:ext cx="5509452" cy="3688335"/>
          </a:xfrm>
          <a:prstGeom prst="rect">
            <a:avLst/>
          </a:prstGeom>
        </p:spPr>
      </p:pic>
      <p:cxnSp>
        <p:nvCxnSpPr>
          <p:cNvPr id="106" name="Прямая соединительная линия 105"/>
          <p:cNvCxnSpPr/>
          <p:nvPr/>
        </p:nvCxnSpPr>
        <p:spPr>
          <a:xfrm rot="-10740000">
            <a:off x="1240328" y="4436577"/>
            <a:ext cx="3335837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Дуга 107"/>
          <p:cNvSpPr/>
          <p:nvPr/>
        </p:nvSpPr>
        <p:spPr>
          <a:xfrm>
            <a:off x="1951503" y="1846579"/>
            <a:ext cx="5256584" cy="5256584"/>
          </a:xfrm>
          <a:prstGeom prst="arc">
            <a:avLst>
              <a:gd name="adj1" fmla="val 10830224"/>
              <a:gd name="adj2" fmla="val 16132584"/>
            </a:avLst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TextBox 109"/>
          <p:cNvSpPr txBox="1"/>
          <p:nvPr/>
        </p:nvSpPr>
        <p:spPr>
          <a:xfrm>
            <a:off x="126936" y="5445224"/>
            <a:ext cx="8896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ambria Math"/>
              </a:rPr>
              <a:t>Если угол меньше 90</a:t>
            </a:r>
            <a:r>
              <a:rPr lang="ru-RU" sz="2800" baseline="30000" dirty="0" smtClean="0">
                <a:latin typeface="Cambria Math"/>
              </a:rPr>
              <a:t>0</a:t>
            </a:r>
            <a:r>
              <a:rPr lang="ru-RU" sz="2800" dirty="0" smtClean="0">
                <a:latin typeface="Cambria Math"/>
              </a:rPr>
              <a:t>, то его называют </a:t>
            </a:r>
            <a:r>
              <a:rPr lang="ru-RU" sz="2800" b="1" dirty="0" smtClean="0">
                <a:latin typeface="Cambria Math"/>
              </a:rPr>
              <a:t>острым углом</a:t>
            </a:r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5" y="134184"/>
            <a:ext cx="820602" cy="1130480"/>
          </a:xfrm>
          <a:prstGeom prst="rect">
            <a:avLst/>
          </a:prstGeom>
        </p:spPr>
      </p:pic>
      <p:cxnSp>
        <p:nvCxnSpPr>
          <p:cNvPr id="112" name="Прямая соединительная линия 111"/>
          <p:cNvCxnSpPr/>
          <p:nvPr/>
        </p:nvCxnSpPr>
        <p:spPr>
          <a:xfrm rot="-10680000">
            <a:off x="1240671" y="440909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rot="-10620000">
            <a:off x="1244327" y="437945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rot="-10560000">
            <a:off x="1242474" y="4354318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rot="-10500000">
            <a:off x="1247150" y="4324818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rot="-10440000">
            <a:off x="1245542" y="429428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rot="-10380000">
            <a:off x="1250155" y="426654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rot="-10320000">
            <a:off x="1254475" y="423440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rot="-10260000">
            <a:off x="1258489" y="4207325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rot="-10200000">
            <a:off x="1258949" y="418219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rot="-10140000">
            <a:off x="1268515" y="414851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rot="-10080000">
            <a:off x="1273278" y="412417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rot="-10020000">
            <a:off x="1276635" y="409101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rot="-9960000">
            <a:off x="1281944" y="406844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rot="-9900000">
            <a:off x="1288740" y="4038035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rot="-9840000">
            <a:off x="1298526" y="4007032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rot="-9780000">
            <a:off x="1308571" y="397941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rot="-9720000">
            <a:off x="1317578" y="395005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rot="-9660000">
            <a:off x="1325591" y="3922252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rot="-9600000">
            <a:off x="1334829" y="389440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 rot="-9540000">
            <a:off x="1347250" y="387197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rot="-9480000">
            <a:off x="1362205" y="384395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rot="-9420000">
            <a:off x="1376209" y="382129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 rot="-9360000">
            <a:off x="1386020" y="379168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 rot="-9300000">
            <a:off x="1400370" y="376533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rot="-9240000">
            <a:off x="1409933" y="3739625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rot="-9180000">
            <a:off x="1422430" y="3711265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 rot="-9120000">
            <a:off x="1434500" y="368875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 rot="-9060000">
            <a:off x="1448859" y="3660855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rot="-9000000">
            <a:off x="1463503" y="363748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rot="-8940000">
            <a:off x="1476738" y="361070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 rot="-8880000">
            <a:off x="1496272" y="358879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 rot="-8820000">
            <a:off x="1509103" y="356158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 rot="-8760000">
            <a:off x="1523329" y="3538275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 rot="-8700000">
            <a:off x="1541018" y="351291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 rot="-8640000">
            <a:off x="1560340" y="348942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 rot="-8580000">
            <a:off x="1575803" y="346574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 rot="-8520000">
            <a:off x="1591828" y="344417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 rot="-8460000">
            <a:off x="1608808" y="341923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 rot="-8400000">
            <a:off x="1625329" y="3396448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 rot="-8340000">
            <a:off x="1644296" y="3373985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 rot="-8280000">
            <a:off x="1667514" y="335661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 rot="-8220000">
            <a:off x="1686337" y="333357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 rot="-8160000">
            <a:off x="1711233" y="331256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 rot="-8100000">
            <a:off x="1727618" y="329198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rot="-8040000">
            <a:off x="1750645" y="327122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 rot="-7980000">
            <a:off x="1768548" y="325125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 rot="-7920000">
            <a:off x="1790300" y="322887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 rot="-7860000">
            <a:off x="1814468" y="321612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 rot="-7800000">
            <a:off x="1836269" y="319207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 rot="-7740000">
            <a:off x="1854625" y="317058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/>
          <p:cNvCxnSpPr/>
          <p:nvPr/>
        </p:nvCxnSpPr>
        <p:spPr>
          <a:xfrm rot="-7680000">
            <a:off x="1876675" y="315465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 rot="-7620000">
            <a:off x="1900441" y="313653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 rot="-7560000">
            <a:off x="1925538" y="311880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/>
          <p:nvPr/>
        </p:nvCxnSpPr>
        <p:spPr>
          <a:xfrm rot="-7500000">
            <a:off x="1949646" y="310481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/>
          <p:cNvCxnSpPr/>
          <p:nvPr/>
        </p:nvCxnSpPr>
        <p:spPr>
          <a:xfrm rot="-7440000">
            <a:off x="1974263" y="308935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/>
          <p:cNvCxnSpPr/>
          <p:nvPr/>
        </p:nvCxnSpPr>
        <p:spPr>
          <a:xfrm rot="-7380000">
            <a:off x="1998464" y="3074735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/>
          <p:cNvCxnSpPr/>
          <p:nvPr/>
        </p:nvCxnSpPr>
        <p:spPr>
          <a:xfrm rot="-7320000">
            <a:off x="2022657" y="3056795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/>
          <p:cNvCxnSpPr/>
          <p:nvPr/>
        </p:nvCxnSpPr>
        <p:spPr>
          <a:xfrm rot="-7260000">
            <a:off x="2050225" y="304115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/>
          <p:cNvCxnSpPr/>
          <p:nvPr/>
        </p:nvCxnSpPr>
        <p:spPr>
          <a:xfrm rot="-7200000">
            <a:off x="2073420" y="302700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/>
          <p:cNvCxnSpPr/>
          <p:nvPr/>
        </p:nvCxnSpPr>
        <p:spPr>
          <a:xfrm rot="-7140000">
            <a:off x="2096305" y="301593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/>
          <p:cNvCxnSpPr/>
          <p:nvPr/>
        </p:nvCxnSpPr>
        <p:spPr>
          <a:xfrm rot="-7080000">
            <a:off x="2127295" y="300167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единительная линия 173"/>
          <p:cNvCxnSpPr/>
          <p:nvPr/>
        </p:nvCxnSpPr>
        <p:spPr>
          <a:xfrm rot="-7020000">
            <a:off x="2150467" y="298764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 rot="-6960000">
            <a:off x="2177626" y="297320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единительная линия 175"/>
          <p:cNvCxnSpPr/>
          <p:nvPr/>
        </p:nvCxnSpPr>
        <p:spPr>
          <a:xfrm rot="-6900000">
            <a:off x="2203624" y="2963682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/>
          <p:cNvCxnSpPr/>
          <p:nvPr/>
        </p:nvCxnSpPr>
        <p:spPr>
          <a:xfrm rot="-6840000">
            <a:off x="2231622" y="295116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 rot="-6780000">
            <a:off x="2255815" y="293679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единительная линия 178"/>
          <p:cNvCxnSpPr/>
          <p:nvPr/>
        </p:nvCxnSpPr>
        <p:spPr>
          <a:xfrm rot="-6720000">
            <a:off x="2284418" y="292953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 rot="-6660000">
            <a:off x="2312230" y="292004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/>
          <p:nvPr/>
        </p:nvCxnSpPr>
        <p:spPr>
          <a:xfrm rot="-6600000">
            <a:off x="2338992" y="291047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/>
          <p:cNvCxnSpPr/>
          <p:nvPr/>
        </p:nvCxnSpPr>
        <p:spPr>
          <a:xfrm rot="-6540000">
            <a:off x="2365877" y="2895315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 rot="-6480000">
            <a:off x="2396514" y="289047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>
          <a:xfrm rot="-6420000">
            <a:off x="2421539" y="288090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/>
          <p:cNvCxnSpPr/>
          <p:nvPr/>
        </p:nvCxnSpPr>
        <p:spPr>
          <a:xfrm rot="-6360000">
            <a:off x="2450402" y="287033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/>
          <p:cNvCxnSpPr/>
          <p:nvPr/>
        </p:nvCxnSpPr>
        <p:spPr>
          <a:xfrm rot="-6300000">
            <a:off x="2478473" y="287043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/>
          <p:cNvCxnSpPr/>
          <p:nvPr/>
        </p:nvCxnSpPr>
        <p:spPr>
          <a:xfrm rot="-6240000">
            <a:off x="2508941" y="2860905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/>
          <p:cNvCxnSpPr/>
          <p:nvPr/>
        </p:nvCxnSpPr>
        <p:spPr>
          <a:xfrm rot="-6180000">
            <a:off x="2538736" y="285280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единительная линия 188"/>
          <p:cNvCxnSpPr/>
          <p:nvPr/>
        </p:nvCxnSpPr>
        <p:spPr>
          <a:xfrm rot="-6120000">
            <a:off x="2563996" y="284445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89"/>
          <p:cNvCxnSpPr/>
          <p:nvPr/>
        </p:nvCxnSpPr>
        <p:spPr>
          <a:xfrm rot="-6060000">
            <a:off x="2588305" y="283815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90"/>
          <p:cNvCxnSpPr/>
          <p:nvPr/>
        </p:nvCxnSpPr>
        <p:spPr>
          <a:xfrm rot="-6000000">
            <a:off x="2616152" y="283547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единительная линия 191"/>
          <p:cNvCxnSpPr/>
          <p:nvPr/>
        </p:nvCxnSpPr>
        <p:spPr>
          <a:xfrm rot="-5940000">
            <a:off x="2648002" y="2826025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92"/>
          <p:cNvCxnSpPr/>
          <p:nvPr/>
        </p:nvCxnSpPr>
        <p:spPr>
          <a:xfrm rot="-5880000">
            <a:off x="2676250" y="282594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единительная линия 193"/>
          <p:cNvCxnSpPr/>
          <p:nvPr/>
        </p:nvCxnSpPr>
        <p:spPr>
          <a:xfrm rot="-5820000">
            <a:off x="2702966" y="282131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94"/>
          <p:cNvCxnSpPr/>
          <p:nvPr/>
        </p:nvCxnSpPr>
        <p:spPr>
          <a:xfrm rot="-5760000">
            <a:off x="2730526" y="2816478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95"/>
          <p:cNvCxnSpPr/>
          <p:nvPr/>
        </p:nvCxnSpPr>
        <p:spPr>
          <a:xfrm rot="-5700000">
            <a:off x="2765227" y="281113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/>
          <p:cNvCxnSpPr/>
          <p:nvPr/>
        </p:nvCxnSpPr>
        <p:spPr>
          <a:xfrm rot="-5640000">
            <a:off x="2788585" y="281109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97"/>
          <p:cNvCxnSpPr/>
          <p:nvPr/>
        </p:nvCxnSpPr>
        <p:spPr>
          <a:xfrm rot="-5580000">
            <a:off x="2818296" y="280634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единительная линия 198"/>
          <p:cNvCxnSpPr/>
          <p:nvPr/>
        </p:nvCxnSpPr>
        <p:spPr>
          <a:xfrm rot="-5520000">
            <a:off x="2851318" y="281587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единительная линия 199"/>
          <p:cNvCxnSpPr/>
          <p:nvPr/>
        </p:nvCxnSpPr>
        <p:spPr>
          <a:xfrm rot="-5460000">
            <a:off x="2879513" y="281586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>
            <a:off x="1691324" y="4466253"/>
            <a:ext cx="2881387" cy="0"/>
          </a:xfrm>
          <a:prstGeom prst="line">
            <a:avLst/>
          </a:prstGeom>
          <a:ln w="57150">
            <a:solidFill>
              <a:srgbClr val="00602B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3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5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75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7500"/>
                            </p:stCondLst>
                            <p:childTnLst>
                              <p:par>
                                <p:cTn id="2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950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0500"/>
                            </p:stCondLst>
                            <p:childTnLst>
                              <p:par>
                                <p:cTn id="2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5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6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1500"/>
                            </p:stCondLst>
                            <p:childTnLst>
                              <p:par>
                                <p:cTn id="2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2500"/>
                            </p:stCondLst>
                            <p:childTnLst>
                              <p:par>
                                <p:cTn id="2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8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3000"/>
                            </p:stCondLst>
                            <p:childTnLst>
                              <p:par>
                                <p:cTn id="2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235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3500"/>
                            </p:stCondLst>
                            <p:childTnLst>
                              <p:par>
                                <p:cTn id="29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30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24500"/>
                            </p:stCondLst>
                            <p:childTnLst>
                              <p:par>
                                <p:cTn id="3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45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500"/>
                            </p:stCondLst>
                            <p:childTnLst>
                              <p:par>
                                <p:cTn id="3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5500"/>
                            </p:stCondLst>
                            <p:childTnLst>
                              <p:par>
                                <p:cTn id="31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6000"/>
                            </p:stCondLst>
                            <p:childTnLst>
                              <p:par>
                                <p:cTn id="3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6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65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6500"/>
                            </p:stCondLst>
                            <p:childTnLst>
                              <p:par>
                                <p:cTn id="33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3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7000"/>
                            </p:stCondLst>
                            <p:childTnLst>
                              <p:par>
                                <p:cTn id="33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27500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7500"/>
                            </p:stCondLst>
                            <p:childTnLst>
                              <p:par>
                                <p:cTn id="34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28000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8000"/>
                            </p:stCondLst>
                            <p:childTnLst>
                              <p:par>
                                <p:cTn id="34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8500"/>
                            </p:stCondLst>
                            <p:childTnLst>
                              <p:par>
                                <p:cTn id="3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28500"/>
                            </p:stCondLst>
                            <p:childTnLst>
                              <p:par>
                                <p:cTn id="35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29000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9000"/>
                            </p:stCondLst>
                            <p:childTnLst>
                              <p:par>
                                <p:cTn id="36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9500"/>
                            </p:stCondLst>
                            <p:childTnLst>
                              <p:par>
                                <p:cTn id="3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295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30000"/>
                            </p:stCondLst>
                            <p:childTnLst>
                              <p:par>
                                <p:cTn id="37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30500"/>
                            </p:stCondLst>
                            <p:childTnLst>
                              <p:par>
                                <p:cTn id="3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305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1000"/>
                            </p:stCondLst>
                            <p:childTnLst>
                              <p:par>
                                <p:cTn id="3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31000"/>
                            </p:stCondLst>
                            <p:childTnLst>
                              <p:par>
                                <p:cTn id="38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31500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1500"/>
                            </p:stCondLst>
                            <p:childTnLst>
                              <p:par>
                                <p:cTn id="39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32000"/>
                            </p:stCondLst>
                            <p:childTnLst>
                              <p:par>
                                <p:cTn id="3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32000"/>
                            </p:stCondLst>
                            <p:childTnLst>
                              <p:par>
                                <p:cTn id="39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2500"/>
                            </p:stCondLst>
                            <p:childTnLst>
                              <p:par>
                                <p:cTn id="4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32500"/>
                            </p:stCondLst>
                            <p:childTnLst>
                              <p:par>
                                <p:cTn id="40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33000"/>
                            </p:stCondLst>
                            <p:childTnLst>
                              <p:par>
                                <p:cTn id="4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0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33500"/>
                            </p:stCondLst>
                            <p:childTnLst>
                              <p:par>
                                <p:cTn id="4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33500"/>
                            </p:stCondLst>
                            <p:childTnLst>
                              <p:par>
                                <p:cTn id="41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34000"/>
                            </p:stCondLst>
                            <p:childTnLst>
                              <p:par>
                                <p:cTn id="4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34000"/>
                            </p:stCondLst>
                            <p:childTnLst>
                              <p:par>
                                <p:cTn id="42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34500"/>
                            </p:stCondLst>
                            <p:childTnLst>
                              <p:par>
                                <p:cTn id="4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34500"/>
                            </p:stCondLst>
                            <p:childTnLst>
                              <p:par>
                                <p:cTn id="42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43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35500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35500"/>
                            </p:stCondLst>
                            <p:childTnLst>
                              <p:par>
                                <p:cTn id="43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36000"/>
                            </p:stCondLst>
                            <p:childTnLst>
                              <p:par>
                                <p:cTn id="4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36000"/>
                            </p:stCondLst>
                            <p:childTnLst>
                              <p:par>
                                <p:cTn id="44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36500"/>
                            </p:stCondLst>
                            <p:childTnLst>
                              <p:par>
                                <p:cTn id="4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36500"/>
                            </p:stCondLst>
                            <p:childTnLst>
                              <p:par>
                                <p:cTn id="45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37000"/>
                            </p:stCondLst>
                            <p:childTnLst>
                              <p:par>
                                <p:cTn id="4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37000"/>
                            </p:stCondLst>
                            <p:childTnLst>
                              <p:par>
                                <p:cTn id="45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37500"/>
                            </p:stCondLst>
                            <p:childTnLst>
                              <p:par>
                                <p:cTn id="4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37500"/>
                            </p:stCondLst>
                            <p:childTnLst>
                              <p:par>
                                <p:cTn id="46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38000"/>
                            </p:stCondLst>
                            <p:childTnLst>
                              <p:par>
                                <p:cTn id="4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38000"/>
                            </p:stCondLst>
                            <p:childTnLst>
                              <p:par>
                                <p:cTn id="46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38500"/>
                            </p:stCondLst>
                            <p:childTnLst>
                              <p:par>
                                <p:cTn id="4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7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39000"/>
                            </p:stCondLst>
                            <p:childTnLst>
                              <p:par>
                                <p:cTn id="4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39000"/>
                            </p:stCondLst>
                            <p:childTnLst>
                              <p:par>
                                <p:cTn id="48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39500"/>
                            </p:stCondLst>
                            <p:childTnLst>
                              <p:par>
                                <p:cTn id="4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39500"/>
                            </p:stCondLst>
                            <p:childTnLst>
                              <p:par>
                                <p:cTn id="48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40000"/>
                            </p:stCondLst>
                            <p:childTnLst>
                              <p:par>
                                <p:cTn id="4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40000"/>
                            </p:stCondLst>
                            <p:childTnLst>
                              <p:par>
                                <p:cTn id="49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0500"/>
                            </p:stCondLst>
                            <p:childTnLst>
                              <p:par>
                                <p:cTn id="4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40500"/>
                            </p:stCondLst>
                            <p:childTnLst>
                              <p:par>
                                <p:cTn id="49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41000"/>
                            </p:stCondLst>
                            <p:childTnLst>
                              <p:par>
                                <p:cTn id="5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41000"/>
                            </p:stCondLst>
                            <p:childTnLst>
                              <p:par>
                                <p:cTn id="50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41500"/>
                            </p:stCondLst>
                            <p:childTnLst>
                              <p:par>
                                <p:cTn id="5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41500"/>
                            </p:stCondLst>
                            <p:childTnLst>
                              <p:par>
                                <p:cTn id="5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42000"/>
                            </p:stCondLst>
                            <p:childTnLst>
                              <p:par>
                                <p:cTn id="5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51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42500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42500"/>
                            </p:stCondLst>
                            <p:childTnLst>
                              <p:par>
                                <p:cTn id="5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43000"/>
                            </p:stCondLst>
                            <p:childTnLst>
                              <p:par>
                                <p:cTn id="5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43000"/>
                            </p:stCondLst>
                            <p:childTnLst>
                              <p:par>
                                <p:cTn id="52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43500"/>
                            </p:stCondLst>
                            <p:childTnLst>
                              <p:par>
                                <p:cTn id="5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43500"/>
                            </p:stCondLst>
                            <p:childTnLst>
                              <p:par>
                                <p:cTn id="53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44000"/>
                            </p:stCondLst>
                            <p:childTnLst>
                              <p:par>
                                <p:cTn id="5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44000"/>
                            </p:stCondLst>
                            <p:childTnLst>
                              <p:par>
                                <p:cTn id="541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2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3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1333500" y="1428750"/>
            <a:ext cx="6477000" cy="3048000"/>
          </a:xfrm>
          <a:custGeom>
            <a:avLst/>
            <a:gdLst>
              <a:gd name="connsiteX0" fmla="*/ 3238500 w 6477000"/>
              <a:gd name="connsiteY0" fmla="*/ 3048000 h 3048000"/>
              <a:gd name="connsiteX1" fmla="*/ 180975 w 6477000"/>
              <a:gd name="connsiteY1" fmla="*/ 3028950 h 3048000"/>
              <a:gd name="connsiteX2" fmla="*/ 95250 w 6477000"/>
              <a:gd name="connsiteY2" fmla="*/ 3009900 h 3048000"/>
              <a:gd name="connsiteX3" fmla="*/ 38100 w 6477000"/>
              <a:gd name="connsiteY3" fmla="*/ 2905125 h 3048000"/>
              <a:gd name="connsiteX4" fmla="*/ 0 w 6477000"/>
              <a:gd name="connsiteY4" fmla="*/ 2676525 h 3048000"/>
              <a:gd name="connsiteX5" fmla="*/ 85725 w 6477000"/>
              <a:gd name="connsiteY5" fmla="*/ 2590800 h 3048000"/>
              <a:gd name="connsiteX6" fmla="*/ 209550 w 6477000"/>
              <a:gd name="connsiteY6" fmla="*/ 2533650 h 3048000"/>
              <a:gd name="connsiteX7" fmla="*/ 257175 w 6477000"/>
              <a:gd name="connsiteY7" fmla="*/ 2419350 h 3048000"/>
              <a:gd name="connsiteX8" fmla="*/ 238125 w 6477000"/>
              <a:gd name="connsiteY8" fmla="*/ 2333625 h 3048000"/>
              <a:gd name="connsiteX9" fmla="*/ 171450 w 6477000"/>
              <a:gd name="connsiteY9" fmla="*/ 2257425 h 3048000"/>
              <a:gd name="connsiteX10" fmla="*/ 104775 w 6477000"/>
              <a:gd name="connsiteY10" fmla="*/ 2057400 h 3048000"/>
              <a:gd name="connsiteX11" fmla="*/ 161925 w 6477000"/>
              <a:gd name="connsiteY11" fmla="*/ 1885950 h 3048000"/>
              <a:gd name="connsiteX12" fmla="*/ 285750 w 6477000"/>
              <a:gd name="connsiteY12" fmla="*/ 1800225 h 3048000"/>
              <a:gd name="connsiteX13" fmla="*/ 438150 w 6477000"/>
              <a:gd name="connsiteY13" fmla="*/ 1685925 h 3048000"/>
              <a:gd name="connsiteX14" fmla="*/ 409575 w 6477000"/>
              <a:gd name="connsiteY14" fmla="*/ 1562100 h 3048000"/>
              <a:gd name="connsiteX15" fmla="*/ 419100 w 6477000"/>
              <a:gd name="connsiteY15" fmla="*/ 1390650 h 3048000"/>
              <a:gd name="connsiteX16" fmla="*/ 561975 w 6477000"/>
              <a:gd name="connsiteY16" fmla="*/ 1295400 h 3048000"/>
              <a:gd name="connsiteX17" fmla="*/ 695325 w 6477000"/>
              <a:gd name="connsiteY17" fmla="*/ 1228725 h 3048000"/>
              <a:gd name="connsiteX18" fmla="*/ 809625 w 6477000"/>
              <a:gd name="connsiteY18" fmla="*/ 1057275 h 3048000"/>
              <a:gd name="connsiteX19" fmla="*/ 790575 w 6477000"/>
              <a:gd name="connsiteY19" fmla="*/ 895350 h 3048000"/>
              <a:gd name="connsiteX20" fmla="*/ 838200 w 6477000"/>
              <a:gd name="connsiteY20" fmla="*/ 676275 h 3048000"/>
              <a:gd name="connsiteX21" fmla="*/ 1019175 w 6477000"/>
              <a:gd name="connsiteY21" fmla="*/ 542925 h 3048000"/>
              <a:gd name="connsiteX22" fmla="*/ 1314450 w 6477000"/>
              <a:gd name="connsiteY22" fmla="*/ 581025 h 3048000"/>
              <a:gd name="connsiteX23" fmla="*/ 1504950 w 6477000"/>
              <a:gd name="connsiteY23" fmla="*/ 600075 h 3048000"/>
              <a:gd name="connsiteX24" fmla="*/ 1657350 w 6477000"/>
              <a:gd name="connsiteY24" fmla="*/ 428625 h 3048000"/>
              <a:gd name="connsiteX25" fmla="*/ 1762125 w 6477000"/>
              <a:gd name="connsiteY25" fmla="*/ 285750 h 3048000"/>
              <a:gd name="connsiteX26" fmla="*/ 1952625 w 6477000"/>
              <a:gd name="connsiteY26" fmla="*/ 228600 h 3048000"/>
              <a:gd name="connsiteX27" fmla="*/ 2076450 w 6477000"/>
              <a:gd name="connsiteY27" fmla="*/ 238125 h 3048000"/>
              <a:gd name="connsiteX28" fmla="*/ 2257425 w 6477000"/>
              <a:gd name="connsiteY28" fmla="*/ 276225 h 3048000"/>
              <a:gd name="connsiteX29" fmla="*/ 2400300 w 6477000"/>
              <a:gd name="connsiteY29" fmla="*/ 276225 h 3048000"/>
              <a:gd name="connsiteX30" fmla="*/ 2466975 w 6477000"/>
              <a:gd name="connsiteY30" fmla="*/ 152400 h 3048000"/>
              <a:gd name="connsiteX31" fmla="*/ 2628900 w 6477000"/>
              <a:gd name="connsiteY31" fmla="*/ 66675 h 3048000"/>
              <a:gd name="connsiteX32" fmla="*/ 2876550 w 6477000"/>
              <a:gd name="connsiteY32" fmla="*/ 0 h 3048000"/>
              <a:gd name="connsiteX33" fmla="*/ 3057525 w 6477000"/>
              <a:gd name="connsiteY33" fmla="*/ 123825 h 3048000"/>
              <a:gd name="connsiteX34" fmla="*/ 3362325 w 6477000"/>
              <a:gd name="connsiteY34" fmla="*/ 180975 h 3048000"/>
              <a:gd name="connsiteX35" fmla="*/ 3524250 w 6477000"/>
              <a:gd name="connsiteY35" fmla="*/ 57150 h 3048000"/>
              <a:gd name="connsiteX36" fmla="*/ 3790950 w 6477000"/>
              <a:gd name="connsiteY36" fmla="*/ 28575 h 3048000"/>
              <a:gd name="connsiteX37" fmla="*/ 4143375 w 6477000"/>
              <a:gd name="connsiteY37" fmla="*/ 219075 h 3048000"/>
              <a:gd name="connsiteX38" fmla="*/ 4371975 w 6477000"/>
              <a:gd name="connsiteY38" fmla="*/ 257175 h 3048000"/>
              <a:gd name="connsiteX39" fmla="*/ 4524375 w 6477000"/>
              <a:gd name="connsiteY39" fmla="*/ 219075 h 3048000"/>
              <a:gd name="connsiteX40" fmla="*/ 4886325 w 6477000"/>
              <a:gd name="connsiteY40" fmla="*/ 361950 h 3048000"/>
              <a:gd name="connsiteX41" fmla="*/ 5086350 w 6477000"/>
              <a:gd name="connsiteY41" fmla="*/ 600075 h 3048000"/>
              <a:gd name="connsiteX42" fmla="*/ 5143500 w 6477000"/>
              <a:gd name="connsiteY42" fmla="*/ 781050 h 3048000"/>
              <a:gd name="connsiteX43" fmla="*/ 5343525 w 6477000"/>
              <a:gd name="connsiteY43" fmla="*/ 933450 h 3048000"/>
              <a:gd name="connsiteX44" fmla="*/ 5553075 w 6477000"/>
              <a:gd name="connsiteY44" fmla="*/ 990600 h 3048000"/>
              <a:gd name="connsiteX45" fmla="*/ 5753100 w 6477000"/>
              <a:gd name="connsiteY45" fmla="*/ 1171575 h 3048000"/>
              <a:gd name="connsiteX46" fmla="*/ 5810250 w 6477000"/>
              <a:gd name="connsiteY46" fmla="*/ 1438275 h 3048000"/>
              <a:gd name="connsiteX47" fmla="*/ 5829300 w 6477000"/>
              <a:gd name="connsiteY47" fmla="*/ 1552575 h 3048000"/>
              <a:gd name="connsiteX48" fmla="*/ 6067425 w 6477000"/>
              <a:gd name="connsiteY48" fmla="*/ 1781175 h 3048000"/>
              <a:gd name="connsiteX49" fmla="*/ 6172200 w 6477000"/>
              <a:gd name="connsiteY49" fmla="*/ 1971675 h 3048000"/>
              <a:gd name="connsiteX50" fmla="*/ 6172200 w 6477000"/>
              <a:gd name="connsiteY50" fmla="*/ 2095500 h 3048000"/>
              <a:gd name="connsiteX51" fmla="*/ 6105525 w 6477000"/>
              <a:gd name="connsiteY51" fmla="*/ 2266950 h 3048000"/>
              <a:gd name="connsiteX52" fmla="*/ 6115050 w 6477000"/>
              <a:gd name="connsiteY52" fmla="*/ 2486025 h 3048000"/>
              <a:gd name="connsiteX53" fmla="*/ 6181725 w 6477000"/>
              <a:gd name="connsiteY53" fmla="*/ 2619375 h 3048000"/>
              <a:gd name="connsiteX54" fmla="*/ 6343650 w 6477000"/>
              <a:gd name="connsiteY54" fmla="*/ 2809875 h 3048000"/>
              <a:gd name="connsiteX55" fmla="*/ 6477000 w 6477000"/>
              <a:gd name="connsiteY55" fmla="*/ 2981325 h 3048000"/>
              <a:gd name="connsiteX56" fmla="*/ 3238500 w 6477000"/>
              <a:gd name="connsiteY56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477000" h="3048000">
                <a:moveTo>
                  <a:pt x="3238500" y="3048000"/>
                </a:moveTo>
                <a:lnTo>
                  <a:pt x="180975" y="3028950"/>
                </a:lnTo>
                <a:lnTo>
                  <a:pt x="95250" y="3009900"/>
                </a:lnTo>
                <a:lnTo>
                  <a:pt x="38100" y="2905125"/>
                </a:lnTo>
                <a:lnTo>
                  <a:pt x="0" y="2676525"/>
                </a:lnTo>
                <a:lnTo>
                  <a:pt x="85725" y="2590800"/>
                </a:lnTo>
                <a:lnTo>
                  <a:pt x="209550" y="2533650"/>
                </a:lnTo>
                <a:lnTo>
                  <a:pt x="257175" y="2419350"/>
                </a:lnTo>
                <a:lnTo>
                  <a:pt x="238125" y="2333625"/>
                </a:lnTo>
                <a:lnTo>
                  <a:pt x="171450" y="2257425"/>
                </a:lnTo>
                <a:lnTo>
                  <a:pt x="104775" y="2057400"/>
                </a:lnTo>
                <a:lnTo>
                  <a:pt x="161925" y="1885950"/>
                </a:lnTo>
                <a:lnTo>
                  <a:pt x="285750" y="1800225"/>
                </a:lnTo>
                <a:lnTo>
                  <a:pt x="438150" y="1685925"/>
                </a:lnTo>
                <a:lnTo>
                  <a:pt x="409575" y="1562100"/>
                </a:lnTo>
                <a:lnTo>
                  <a:pt x="419100" y="1390650"/>
                </a:lnTo>
                <a:lnTo>
                  <a:pt x="561975" y="1295400"/>
                </a:lnTo>
                <a:lnTo>
                  <a:pt x="695325" y="1228725"/>
                </a:lnTo>
                <a:lnTo>
                  <a:pt x="809625" y="1057275"/>
                </a:lnTo>
                <a:lnTo>
                  <a:pt x="790575" y="895350"/>
                </a:lnTo>
                <a:lnTo>
                  <a:pt x="838200" y="676275"/>
                </a:lnTo>
                <a:lnTo>
                  <a:pt x="1019175" y="542925"/>
                </a:lnTo>
                <a:lnTo>
                  <a:pt x="1314450" y="581025"/>
                </a:lnTo>
                <a:lnTo>
                  <a:pt x="1504950" y="600075"/>
                </a:lnTo>
                <a:lnTo>
                  <a:pt x="1657350" y="428625"/>
                </a:lnTo>
                <a:lnTo>
                  <a:pt x="1762125" y="285750"/>
                </a:lnTo>
                <a:lnTo>
                  <a:pt x="1952625" y="228600"/>
                </a:lnTo>
                <a:lnTo>
                  <a:pt x="2076450" y="238125"/>
                </a:lnTo>
                <a:lnTo>
                  <a:pt x="2257425" y="276225"/>
                </a:lnTo>
                <a:lnTo>
                  <a:pt x="2400300" y="276225"/>
                </a:lnTo>
                <a:lnTo>
                  <a:pt x="2466975" y="152400"/>
                </a:lnTo>
                <a:lnTo>
                  <a:pt x="2628900" y="66675"/>
                </a:lnTo>
                <a:lnTo>
                  <a:pt x="2876550" y="0"/>
                </a:lnTo>
                <a:lnTo>
                  <a:pt x="3057525" y="123825"/>
                </a:lnTo>
                <a:lnTo>
                  <a:pt x="3362325" y="180975"/>
                </a:lnTo>
                <a:lnTo>
                  <a:pt x="3524250" y="57150"/>
                </a:lnTo>
                <a:lnTo>
                  <a:pt x="3790950" y="28575"/>
                </a:lnTo>
                <a:lnTo>
                  <a:pt x="4143375" y="219075"/>
                </a:lnTo>
                <a:lnTo>
                  <a:pt x="4371975" y="257175"/>
                </a:lnTo>
                <a:lnTo>
                  <a:pt x="4524375" y="219075"/>
                </a:lnTo>
                <a:lnTo>
                  <a:pt x="4886325" y="361950"/>
                </a:lnTo>
                <a:lnTo>
                  <a:pt x="5086350" y="600075"/>
                </a:lnTo>
                <a:lnTo>
                  <a:pt x="5143500" y="781050"/>
                </a:lnTo>
                <a:lnTo>
                  <a:pt x="5343525" y="933450"/>
                </a:lnTo>
                <a:lnTo>
                  <a:pt x="5553075" y="990600"/>
                </a:lnTo>
                <a:lnTo>
                  <a:pt x="5753100" y="1171575"/>
                </a:lnTo>
                <a:lnTo>
                  <a:pt x="5810250" y="1438275"/>
                </a:lnTo>
                <a:lnTo>
                  <a:pt x="5829300" y="1552575"/>
                </a:lnTo>
                <a:lnTo>
                  <a:pt x="6067425" y="1781175"/>
                </a:lnTo>
                <a:lnTo>
                  <a:pt x="6172200" y="1971675"/>
                </a:lnTo>
                <a:lnTo>
                  <a:pt x="6172200" y="2095500"/>
                </a:lnTo>
                <a:lnTo>
                  <a:pt x="6105525" y="2266950"/>
                </a:lnTo>
                <a:lnTo>
                  <a:pt x="6115050" y="2486025"/>
                </a:lnTo>
                <a:lnTo>
                  <a:pt x="6181725" y="2619375"/>
                </a:lnTo>
                <a:lnTo>
                  <a:pt x="6343650" y="2809875"/>
                </a:lnTo>
                <a:lnTo>
                  <a:pt x="6477000" y="2981325"/>
                </a:lnTo>
                <a:lnTo>
                  <a:pt x="3238500" y="3048000"/>
                </a:lnTo>
                <a:close/>
              </a:path>
            </a:pathLst>
          </a:custGeom>
          <a:pattFill prst="pct10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7" name="Прямая соединительная линия 286"/>
          <p:cNvCxnSpPr/>
          <p:nvPr/>
        </p:nvCxnSpPr>
        <p:spPr>
          <a:xfrm rot="10800000">
            <a:off x="1250108" y="4465687"/>
            <a:ext cx="3335837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61547" y="4466608"/>
            <a:ext cx="3335837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Тупые углы по внешней шкале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6200000">
            <a:off x="2907113" y="2806952"/>
            <a:ext cx="3335837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579795" y="4036713"/>
            <a:ext cx="432048" cy="43204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56" y="1716048"/>
            <a:ext cx="5509452" cy="3688335"/>
          </a:xfrm>
          <a:prstGeom prst="rect">
            <a:avLst/>
          </a:prstGeom>
        </p:spPr>
      </p:pic>
      <p:sp>
        <p:nvSpPr>
          <p:cNvPr id="108" name="Дуга 107"/>
          <p:cNvSpPr/>
          <p:nvPr/>
        </p:nvSpPr>
        <p:spPr>
          <a:xfrm>
            <a:off x="2012757" y="1901974"/>
            <a:ext cx="5132956" cy="5132956"/>
          </a:xfrm>
          <a:prstGeom prst="arc">
            <a:avLst>
              <a:gd name="adj1" fmla="val 10813046"/>
              <a:gd name="adj2" fmla="val 21534898"/>
            </a:avLst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TextBox 109"/>
          <p:cNvSpPr txBox="1"/>
          <p:nvPr/>
        </p:nvSpPr>
        <p:spPr>
          <a:xfrm>
            <a:off x="126936" y="5445224"/>
            <a:ext cx="8333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ambria Math"/>
              </a:rPr>
              <a:t>Если угол больше 90</a:t>
            </a:r>
            <a:r>
              <a:rPr lang="ru-RU" sz="2800" baseline="30000" dirty="0" smtClean="0">
                <a:latin typeface="Cambria Math"/>
              </a:rPr>
              <a:t>0</a:t>
            </a:r>
            <a:r>
              <a:rPr lang="ru-RU" sz="2800" dirty="0" smtClean="0">
                <a:latin typeface="Cambria Math"/>
              </a:rPr>
              <a:t>, но меньше 180</a:t>
            </a:r>
            <a:r>
              <a:rPr lang="ru-RU" sz="2800" baseline="30000" dirty="0" smtClean="0">
                <a:latin typeface="Cambria Math"/>
              </a:rPr>
              <a:t>0</a:t>
            </a:r>
            <a:r>
              <a:rPr lang="ru-RU" sz="2800" dirty="0" smtClean="0">
                <a:latin typeface="Cambria Math"/>
              </a:rPr>
              <a:t>, </a:t>
            </a:r>
          </a:p>
          <a:p>
            <a:pPr algn="ctr"/>
            <a:r>
              <a:rPr lang="ru-RU" sz="2800" dirty="0">
                <a:latin typeface="Cambria Math"/>
              </a:rPr>
              <a:t>т</a:t>
            </a:r>
            <a:r>
              <a:rPr lang="ru-RU" sz="2800" dirty="0" smtClean="0">
                <a:latin typeface="Cambria Math"/>
              </a:rPr>
              <a:t>о его называют </a:t>
            </a:r>
            <a:r>
              <a:rPr lang="ru-RU" sz="2800" b="1" dirty="0" smtClean="0">
                <a:latin typeface="Cambria Math"/>
              </a:rPr>
              <a:t>тупым углом.</a:t>
            </a:r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5" y="134184"/>
            <a:ext cx="820602" cy="1130480"/>
          </a:xfrm>
          <a:prstGeom prst="rect">
            <a:avLst/>
          </a:prstGeom>
        </p:spPr>
      </p:pic>
      <p:cxnSp>
        <p:nvCxnSpPr>
          <p:cNvPr id="112" name="Прямая соединительная линия 111"/>
          <p:cNvCxnSpPr/>
          <p:nvPr/>
        </p:nvCxnSpPr>
        <p:spPr>
          <a:xfrm rot="-5340000">
            <a:off x="2936143" y="281148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rot="-5280000">
            <a:off x="2965784" y="281148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 rot="-5220000">
            <a:off x="2995732" y="281148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/>
          <p:cNvCxnSpPr/>
          <p:nvPr/>
        </p:nvCxnSpPr>
        <p:spPr>
          <a:xfrm rot="-5160000">
            <a:off x="3024108" y="281353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 rot="-5100000">
            <a:off x="3048381" y="281529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 rot="-5040000">
            <a:off x="3080825" y="282234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единительная линия 203"/>
          <p:cNvCxnSpPr/>
          <p:nvPr/>
        </p:nvCxnSpPr>
        <p:spPr>
          <a:xfrm rot="-4980000">
            <a:off x="3110175" y="282234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/>
          <p:cNvCxnSpPr/>
          <p:nvPr/>
        </p:nvCxnSpPr>
        <p:spPr>
          <a:xfrm rot="-4920000">
            <a:off x="3138746" y="282566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/>
          <p:cNvCxnSpPr/>
          <p:nvPr/>
        </p:nvCxnSpPr>
        <p:spPr>
          <a:xfrm rot="-4860000">
            <a:off x="3168731" y="283098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я соединительная линия 206"/>
          <p:cNvCxnSpPr/>
          <p:nvPr/>
        </p:nvCxnSpPr>
        <p:spPr>
          <a:xfrm rot="-4800000">
            <a:off x="3198014" y="2833738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я соединительная линия 207"/>
          <p:cNvCxnSpPr/>
          <p:nvPr/>
        </p:nvCxnSpPr>
        <p:spPr>
          <a:xfrm rot="-4740000">
            <a:off x="3222703" y="284106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Прямая соединительная линия 208"/>
          <p:cNvCxnSpPr/>
          <p:nvPr/>
        </p:nvCxnSpPr>
        <p:spPr>
          <a:xfrm rot="-4680000">
            <a:off x="3252392" y="2843848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/>
          <p:cNvCxnSpPr/>
          <p:nvPr/>
        </p:nvCxnSpPr>
        <p:spPr>
          <a:xfrm rot="-4620000">
            <a:off x="3278692" y="285274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единительная линия 210"/>
          <p:cNvCxnSpPr/>
          <p:nvPr/>
        </p:nvCxnSpPr>
        <p:spPr>
          <a:xfrm rot="-4560000">
            <a:off x="3310717" y="285711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/>
          <p:nvPr/>
        </p:nvCxnSpPr>
        <p:spPr>
          <a:xfrm rot="-4500000">
            <a:off x="3340086" y="286391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я соединительная линия 212"/>
          <p:cNvCxnSpPr/>
          <p:nvPr/>
        </p:nvCxnSpPr>
        <p:spPr>
          <a:xfrm rot="-4440000">
            <a:off x="3365165" y="287575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единительная линия 213"/>
          <p:cNvCxnSpPr/>
          <p:nvPr/>
        </p:nvCxnSpPr>
        <p:spPr>
          <a:xfrm rot="-4380000">
            <a:off x="3397071" y="288257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единительная линия 214"/>
          <p:cNvCxnSpPr/>
          <p:nvPr/>
        </p:nvCxnSpPr>
        <p:spPr>
          <a:xfrm rot="-4320000">
            <a:off x="3424327" y="289084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единительная линия 215"/>
          <p:cNvCxnSpPr/>
          <p:nvPr/>
        </p:nvCxnSpPr>
        <p:spPr>
          <a:xfrm rot="-4260000">
            <a:off x="3448455" y="290076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/>
          <p:nvPr/>
        </p:nvCxnSpPr>
        <p:spPr>
          <a:xfrm rot="-4200000">
            <a:off x="3474932" y="291000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я соединительная линия 217"/>
          <p:cNvCxnSpPr/>
          <p:nvPr/>
        </p:nvCxnSpPr>
        <p:spPr>
          <a:xfrm rot="-4140000">
            <a:off x="3506703" y="291855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я соединительная линия 218"/>
          <p:cNvCxnSpPr/>
          <p:nvPr/>
        </p:nvCxnSpPr>
        <p:spPr>
          <a:xfrm rot="-4080000">
            <a:off x="3531839" y="292874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Прямая соединительная линия 219"/>
          <p:cNvCxnSpPr/>
          <p:nvPr/>
        </p:nvCxnSpPr>
        <p:spPr>
          <a:xfrm rot="-4020000">
            <a:off x="3556867" y="294171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Прямая соединительная линия 220"/>
          <p:cNvCxnSpPr/>
          <p:nvPr/>
        </p:nvCxnSpPr>
        <p:spPr>
          <a:xfrm rot="-3960000">
            <a:off x="3586833" y="2952295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Прямая соединительная линия 221"/>
          <p:cNvCxnSpPr/>
          <p:nvPr/>
        </p:nvCxnSpPr>
        <p:spPr>
          <a:xfrm rot="-3900000">
            <a:off x="3610527" y="296563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я соединительная линия 222"/>
          <p:cNvCxnSpPr/>
          <p:nvPr/>
        </p:nvCxnSpPr>
        <p:spPr>
          <a:xfrm rot="-3840000">
            <a:off x="3634841" y="297597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единительная линия 223"/>
          <p:cNvCxnSpPr/>
          <p:nvPr/>
        </p:nvCxnSpPr>
        <p:spPr>
          <a:xfrm rot="-3780000">
            <a:off x="3663812" y="298964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я соединительная линия 224"/>
          <p:cNvCxnSpPr/>
          <p:nvPr/>
        </p:nvCxnSpPr>
        <p:spPr>
          <a:xfrm rot="-3720000">
            <a:off x="3689272" y="3002065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Прямая соединительная линия 225"/>
          <p:cNvCxnSpPr/>
          <p:nvPr/>
        </p:nvCxnSpPr>
        <p:spPr>
          <a:xfrm rot="-3660000">
            <a:off x="3714173" y="301518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единительная линия 226"/>
          <p:cNvCxnSpPr/>
          <p:nvPr/>
        </p:nvCxnSpPr>
        <p:spPr>
          <a:xfrm rot="-3600000">
            <a:off x="3743398" y="302520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227"/>
          <p:cNvCxnSpPr/>
          <p:nvPr/>
        </p:nvCxnSpPr>
        <p:spPr>
          <a:xfrm rot="-3540000">
            <a:off x="3765870" y="3044682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единительная линия 228"/>
          <p:cNvCxnSpPr/>
          <p:nvPr/>
        </p:nvCxnSpPr>
        <p:spPr>
          <a:xfrm rot="-3480000">
            <a:off x="3793125" y="3053925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единительная линия 229"/>
          <p:cNvCxnSpPr/>
          <p:nvPr/>
        </p:nvCxnSpPr>
        <p:spPr>
          <a:xfrm rot="-3420000">
            <a:off x="3820678" y="307009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Прямая соединительная линия 230"/>
          <p:cNvCxnSpPr/>
          <p:nvPr/>
        </p:nvCxnSpPr>
        <p:spPr>
          <a:xfrm rot="-3360000">
            <a:off x="3841834" y="308499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Прямая соединительная линия 231"/>
          <p:cNvCxnSpPr/>
          <p:nvPr/>
        </p:nvCxnSpPr>
        <p:spPr>
          <a:xfrm rot="-3300000">
            <a:off x="3865672" y="3103578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Прямая соединительная линия 232"/>
          <p:cNvCxnSpPr/>
          <p:nvPr/>
        </p:nvCxnSpPr>
        <p:spPr>
          <a:xfrm rot="-3240000">
            <a:off x="3887521" y="312436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Прямая соединительная линия 233"/>
          <p:cNvCxnSpPr/>
          <p:nvPr/>
        </p:nvCxnSpPr>
        <p:spPr>
          <a:xfrm rot="-3180000">
            <a:off x="3912288" y="313853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Прямая соединительная линия 234"/>
          <p:cNvCxnSpPr/>
          <p:nvPr/>
        </p:nvCxnSpPr>
        <p:spPr>
          <a:xfrm rot="-3120000">
            <a:off x="3935154" y="315278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Прямая соединительная линия 235"/>
          <p:cNvCxnSpPr/>
          <p:nvPr/>
        </p:nvCxnSpPr>
        <p:spPr>
          <a:xfrm rot="-3060000">
            <a:off x="3958136" y="317670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я соединительная линия 236"/>
          <p:cNvCxnSpPr/>
          <p:nvPr/>
        </p:nvCxnSpPr>
        <p:spPr>
          <a:xfrm rot="-3000000">
            <a:off x="3982679" y="319180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Прямая соединительная линия 237"/>
          <p:cNvCxnSpPr/>
          <p:nvPr/>
        </p:nvCxnSpPr>
        <p:spPr>
          <a:xfrm rot="-2940000">
            <a:off x="3999407" y="3213345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Прямая соединительная линия 238"/>
          <p:cNvCxnSpPr/>
          <p:nvPr/>
        </p:nvCxnSpPr>
        <p:spPr>
          <a:xfrm rot="-2880000">
            <a:off x="4021543" y="323334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Прямая соединительная линия 239"/>
          <p:cNvCxnSpPr/>
          <p:nvPr/>
        </p:nvCxnSpPr>
        <p:spPr>
          <a:xfrm rot="-2820000">
            <a:off x="4046948" y="324734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Прямая соединительная линия 240"/>
          <p:cNvCxnSpPr/>
          <p:nvPr/>
        </p:nvCxnSpPr>
        <p:spPr>
          <a:xfrm rot="-2760000">
            <a:off x="4069569" y="326552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Прямая соединительная линия 241"/>
          <p:cNvCxnSpPr/>
          <p:nvPr/>
        </p:nvCxnSpPr>
        <p:spPr>
          <a:xfrm rot="-2700000">
            <a:off x="4090685" y="3287622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Прямая соединительная линия 242"/>
          <p:cNvCxnSpPr/>
          <p:nvPr/>
        </p:nvCxnSpPr>
        <p:spPr>
          <a:xfrm rot="-2640000">
            <a:off x="4111449" y="330749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единительная линия 243"/>
          <p:cNvCxnSpPr/>
          <p:nvPr/>
        </p:nvCxnSpPr>
        <p:spPr>
          <a:xfrm rot="-2580000">
            <a:off x="4133388" y="332725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Прямая соединительная линия 244"/>
          <p:cNvCxnSpPr/>
          <p:nvPr/>
        </p:nvCxnSpPr>
        <p:spPr>
          <a:xfrm rot="-2520000">
            <a:off x="4143039" y="335723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Прямая соединительная линия 245"/>
          <p:cNvCxnSpPr/>
          <p:nvPr/>
        </p:nvCxnSpPr>
        <p:spPr>
          <a:xfrm rot="-2460000">
            <a:off x="4166795" y="337726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246"/>
          <p:cNvCxnSpPr/>
          <p:nvPr/>
        </p:nvCxnSpPr>
        <p:spPr>
          <a:xfrm rot="-2400000">
            <a:off x="4190847" y="3396445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я соединительная линия 247"/>
          <p:cNvCxnSpPr/>
          <p:nvPr/>
        </p:nvCxnSpPr>
        <p:spPr>
          <a:xfrm rot="-2340000">
            <a:off x="4205378" y="342028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Прямая соединительная линия 248"/>
          <p:cNvCxnSpPr/>
          <p:nvPr/>
        </p:nvCxnSpPr>
        <p:spPr>
          <a:xfrm rot="-2280000">
            <a:off x="4223409" y="3439338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Прямая соединительная линия 249"/>
          <p:cNvCxnSpPr/>
          <p:nvPr/>
        </p:nvCxnSpPr>
        <p:spPr>
          <a:xfrm rot="-2220000">
            <a:off x="4245717" y="346380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Прямая соединительная линия 250"/>
          <p:cNvCxnSpPr/>
          <p:nvPr/>
        </p:nvCxnSpPr>
        <p:spPr>
          <a:xfrm rot="-2160000">
            <a:off x="4260474" y="348870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Прямая соединительная линия 251"/>
          <p:cNvCxnSpPr/>
          <p:nvPr/>
        </p:nvCxnSpPr>
        <p:spPr>
          <a:xfrm rot="-2100000">
            <a:off x="4274100" y="351232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Прямая соединительная линия 252"/>
          <p:cNvCxnSpPr/>
          <p:nvPr/>
        </p:nvCxnSpPr>
        <p:spPr>
          <a:xfrm rot="-2040000">
            <a:off x="4288827" y="3541163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Прямая соединительная линия 253"/>
          <p:cNvCxnSpPr/>
          <p:nvPr/>
        </p:nvCxnSpPr>
        <p:spPr>
          <a:xfrm rot="-1980000">
            <a:off x="4304621" y="356483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Прямая соединительная линия 254"/>
          <p:cNvCxnSpPr/>
          <p:nvPr/>
        </p:nvCxnSpPr>
        <p:spPr>
          <a:xfrm rot="-1920000">
            <a:off x="4326123" y="3588755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Прямая соединительная линия 255"/>
          <p:cNvCxnSpPr/>
          <p:nvPr/>
        </p:nvCxnSpPr>
        <p:spPr>
          <a:xfrm rot="-1860000">
            <a:off x="4337001" y="361239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Прямая соединительная линия 256"/>
          <p:cNvCxnSpPr/>
          <p:nvPr/>
        </p:nvCxnSpPr>
        <p:spPr>
          <a:xfrm rot="-1800000">
            <a:off x="4351250" y="3637415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Прямая соединительная линия 257"/>
          <p:cNvCxnSpPr/>
          <p:nvPr/>
        </p:nvCxnSpPr>
        <p:spPr>
          <a:xfrm rot="-1740000">
            <a:off x="4366987" y="365914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Прямая соединительная линия 258"/>
          <p:cNvCxnSpPr/>
          <p:nvPr/>
        </p:nvCxnSpPr>
        <p:spPr>
          <a:xfrm rot="-1680000">
            <a:off x="4385412" y="368518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Прямая соединительная линия 259"/>
          <p:cNvCxnSpPr/>
          <p:nvPr/>
        </p:nvCxnSpPr>
        <p:spPr>
          <a:xfrm rot="-1620000">
            <a:off x="4395867" y="371152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Прямая соединительная линия 260"/>
          <p:cNvCxnSpPr/>
          <p:nvPr/>
        </p:nvCxnSpPr>
        <p:spPr>
          <a:xfrm rot="-1560000">
            <a:off x="4406743" y="3740232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Прямая соединительная линия 261"/>
          <p:cNvCxnSpPr/>
          <p:nvPr/>
        </p:nvCxnSpPr>
        <p:spPr>
          <a:xfrm rot="-1500000">
            <a:off x="4416269" y="3767925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Прямая соединительная линия 262"/>
          <p:cNvCxnSpPr/>
          <p:nvPr/>
        </p:nvCxnSpPr>
        <p:spPr>
          <a:xfrm rot="-1440000">
            <a:off x="4430068" y="378941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Прямая соединительная линия 263"/>
          <p:cNvCxnSpPr/>
          <p:nvPr/>
        </p:nvCxnSpPr>
        <p:spPr>
          <a:xfrm rot="-1380000">
            <a:off x="4447524" y="381921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Прямая соединительная линия 264"/>
          <p:cNvCxnSpPr/>
          <p:nvPr/>
        </p:nvCxnSpPr>
        <p:spPr>
          <a:xfrm rot="-1320000">
            <a:off x="4457051" y="3845672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Прямая соединительная линия 265"/>
          <p:cNvCxnSpPr/>
          <p:nvPr/>
        </p:nvCxnSpPr>
        <p:spPr>
          <a:xfrm rot="-1260000">
            <a:off x="4472313" y="3871939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Прямая соединительная линия 266"/>
          <p:cNvCxnSpPr/>
          <p:nvPr/>
        </p:nvCxnSpPr>
        <p:spPr>
          <a:xfrm rot="-1200000">
            <a:off x="4480924" y="389640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Прямая соединительная линия 267"/>
          <p:cNvCxnSpPr/>
          <p:nvPr/>
        </p:nvCxnSpPr>
        <p:spPr>
          <a:xfrm rot="-1140000">
            <a:off x="4489852" y="3923915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Прямая соединительная линия 268"/>
          <p:cNvCxnSpPr/>
          <p:nvPr/>
        </p:nvCxnSpPr>
        <p:spPr>
          <a:xfrm rot="-1080000">
            <a:off x="4503665" y="394901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Прямая соединительная линия 269"/>
          <p:cNvCxnSpPr/>
          <p:nvPr/>
        </p:nvCxnSpPr>
        <p:spPr>
          <a:xfrm rot="-1020000">
            <a:off x="4508427" y="398030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Прямая соединительная линия 270"/>
          <p:cNvCxnSpPr/>
          <p:nvPr/>
        </p:nvCxnSpPr>
        <p:spPr>
          <a:xfrm rot="-960000">
            <a:off x="4517180" y="400976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Прямая соединительная линия 271"/>
          <p:cNvCxnSpPr/>
          <p:nvPr/>
        </p:nvCxnSpPr>
        <p:spPr>
          <a:xfrm rot="-900000">
            <a:off x="4526848" y="404051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Прямая соединительная линия 272"/>
          <p:cNvCxnSpPr/>
          <p:nvPr/>
        </p:nvCxnSpPr>
        <p:spPr>
          <a:xfrm rot="-840000">
            <a:off x="4531610" y="406868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Прямая соединительная линия 273"/>
          <p:cNvCxnSpPr/>
          <p:nvPr/>
        </p:nvCxnSpPr>
        <p:spPr>
          <a:xfrm rot="-780000">
            <a:off x="4534777" y="4095974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Прямая соединительная линия 274"/>
          <p:cNvCxnSpPr/>
          <p:nvPr/>
        </p:nvCxnSpPr>
        <p:spPr>
          <a:xfrm rot="-720000">
            <a:off x="4539638" y="4124072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Прямая соединительная линия 275"/>
          <p:cNvCxnSpPr/>
          <p:nvPr/>
        </p:nvCxnSpPr>
        <p:spPr>
          <a:xfrm rot="-660000">
            <a:off x="4549163" y="415170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Прямая соединительная линия 276"/>
          <p:cNvCxnSpPr/>
          <p:nvPr/>
        </p:nvCxnSpPr>
        <p:spPr>
          <a:xfrm rot="-600000">
            <a:off x="4554365" y="418066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Прямая соединительная линия 277"/>
          <p:cNvCxnSpPr/>
          <p:nvPr/>
        </p:nvCxnSpPr>
        <p:spPr>
          <a:xfrm rot="-540000">
            <a:off x="4561135" y="420620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Прямая соединительная линия 278"/>
          <p:cNvCxnSpPr/>
          <p:nvPr/>
        </p:nvCxnSpPr>
        <p:spPr>
          <a:xfrm rot="-480000">
            <a:off x="4561140" y="423620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Прямая соединительная линия 279"/>
          <p:cNvCxnSpPr/>
          <p:nvPr/>
        </p:nvCxnSpPr>
        <p:spPr>
          <a:xfrm rot="-420000">
            <a:off x="4569066" y="4264218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Прямая соединительная линия 280"/>
          <p:cNvCxnSpPr/>
          <p:nvPr/>
        </p:nvCxnSpPr>
        <p:spPr>
          <a:xfrm rot="-360000">
            <a:off x="4569066" y="429851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Прямая соединительная линия 281"/>
          <p:cNvCxnSpPr/>
          <p:nvPr/>
        </p:nvCxnSpPr>
        <p:spPr>
          <a:xfrm rot="-300000">
            <a:off x="4573829" y="4325237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Прямая соединительная линия 282"/>
          <p:cNvCxnSpPr/>
          <p:nvPr/>
        </p:nvCxnSpPr>
        <p:spPr>
          <a:xfrm rot="-240000">
            <a:off x="4578564" y="4353911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Прямая соединительная линия 283"/>
          <p:cNvCxnSpPr/>
          <p:nvPr/>
        </p:nvCxnSpPr>
        <p:spPr>
          <a:xfrm rot="-180000">
            <a:off x="4578563" y="4378536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Прямая соединительная линия 284"/>
          <p:cNvCxnSpPr/>
          <p:nvPr/>
        </p:nvCxnSpPr>
        <p:spPr>
          <a:xfrm rot="-120000">
            <a:off x="4578563" y="4415362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Прямая соединительная линия 285"/>
          <p:cNvCxnSpPr/>
          <p:nvPr/>
        </p:nvCxnSpPr>
        <p:spPr>
          <a:xfrm rot="-60000">
            <a:off x="4580023" y="4439180"/>
            <a:ext cx="3335837" cy="0"/>
          </a:xfrm>
          <a:prstGeom prst="line">
            <a:avLst/>
          </a:prstGeom>
          <a:ln w="28575">
            <a:solidFill>
              <a:srgbClr val="00602B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Прямая соединительная линия 287"/>
          <p:cNvCxnSpPr/>
          <p:nvPr/>
        </p:nvCxnSpPr>
        <p:spPr>
          <a:xfrm flipH="1">
            <a:off x="1691680" y="4466253"/>
            <a:ext cx="2880321" cy="0"/>
          </a:xfrm>
          <a:prstGeom prst="line">
            <a:avLst/>
          </a:prstGeom>
          <a:ln w="57150">
            <a:solidFill>
              <a:srgbClr val="00602B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58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0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5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5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0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5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22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7500"/>
                            </p:stCondLst>
                            <p:childTnLst>
                              <p:par>
                                <p:cTn id="2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7500"/>
                            </p:stCondLst>
                            <p:childTnLst>
                              <p:par>
                                <p:cTn id="23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2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8500"/>
                            </p:stCondLst>
                            <p:childTnLst>
                              <p:par>
                                <p:cTn id="24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0500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500"/>
                            </p:stCondLst>
                            <p:childTnLst>
                              <p:par>
                                <p:cTn id="27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1500"/>
                            </p:stCondLst>
                            <p:childTnLst>
                              <p:par>
                                <p:cTn id="2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1500"/>
                            </p:stCondLst>
                            <p:childTnLst>
                              <p:par>
                                <p:cTn id="28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8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2500"/>
                            </p:stCondLst>
                            <p:childTnLst>
                              <p:par>
                                <p:cTn id="29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23000"/>
                            </p:stCondLst>
                            <p:childTnLst>
                              <p:par>
                                <p:cTn id="30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3500"/>
                            </p:stCondLst>
                            <p:childTnLst>
                              <p:par>
                                <p:cTn id="3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3500"/>
                            </p:stCondLst>
                            <p:childTnLst>
                              <p:par>
                                <p:cTn id="30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3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4000"/>
                            </p:stCondLst>
                            <p:childTnLst>
                              <p:par>
                                <p:cTn id="31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24500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24500"/>
                            </p:stCondLst>
                            <p:childTnLst>
                              <p:par>
                                <p:cTn id="31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25000"/>
                            </p:stCondLst>
                            <p:childTnLst>
                              <p:par>
                                <p:cTn id="32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25500"/>
                            </p:stCondLst>
                            <p:childTnLst>
                              <p:par>
                                <p:cTn id="3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55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6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6000"/>
                            </p:stCondLst>
                            <p:childTnLst>
                              <p:par>
                                <p:cTn id="33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26500"/>
                            </p:stCondLst>
                            <p:childTnLst>
                              <p:par>
                                <p:cTn id="3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6500"/>
                            </p:stCondLst>
                            <p:childTnLst>
                              <p:par>
                                <p:cTn id="34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3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27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275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7500"/>
                            </p:stCondLst>
                            <p:childTnLst>
                              <p:par>
                                <p:cTn id="35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2800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28000"/>
                            </p:stCondLst>
                            <p:childTnLst>
                              <p:par>
                                <p:cTn id="36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8500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85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9000"/>
                            </p:stCondLst>
                            <p:childTnLst>
                              <p:par>
                                <p:cTn id="3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295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29500"/>
                            </p:stCondLst>
                            <p:childTnLst>
                              <p:par>
                                <p:cTn id="37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30000"/>
                            </p:stCondLst>
                            <p:childTnLst>
                              <p:par>
                                <p:cTn id="3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30000"/>
                            </p:stCondLst>
                            <p:childTnLst>
                              <p:par>
                                <p:cTn id="38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500"/>
                            </p:stCondLst>
                            <p:childTnLst>
                              <p:par>
                                <p:cTn id="3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305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31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31000"/>
                            </p:stCondLst>
                            <p:childTnLst>
                              <p:par>
                                <p:cTn id="39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1500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40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32000"/>
                            </p:stCondLst>
                            <p:childTnLst>
                              <p:par>
                                <p:cTn id="4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32000"/>
                            </p:stCondLst>
                            <p:childTnLst>
                              <p:par>
                                <p:cTn id="40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32500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32500"/>
                            </p:stCondLst>
                            <p:childTnLst>
                              <p:par>
                                <p:cTn id="4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33000"/>
                            </p:stCondLst>
                            <p:childTnLst>
                              <p:par>
                                <p:cTn id="4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33000"/>
                            </p:stCondLst>
                            <p:childTnLst>
                              <p:par>
                                <p:cTn id="42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33500"/>
                            </p:stCondLst>
                            <p:childTnLst>
                              <p:par>
                                <p:cTn id="4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33500"/>
                            </p:stCondLst>
                            <p:childTnLst>
                              <p:par>
                                <p:cTn id="42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34000"/>
                            </p:stCondLst>
                            <p:childTnLst>
                              <p:par>
                                <p:cTn id="4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34000"/>
                            </p:stCondLst>
                            <p:childTnLst>
                              <p:par>
                                <p:cTn id="43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34500"/>
                            </p:stCondLst>
                            <p:childTnLst>
                              <p:par>
                                <p:cTn id="4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34500"/>
                            </p:stCondLst>
                            <p:childTnLst>
                              <p:par>
                                <p:cTn id="43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35000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35000"/>
                            </p:stCondLst>
                            <p:childTnLst>
                              <p:par>
                                <p:cTn id="44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35500"/>
                            </p:stCondLst>
                            <p:childTnLst>
                              <p:par>
                                <p:cTn id="4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35500"/>
                            </p:stCondLst>
                            <p:childTnLst>
                              <p:par>
                                <p:cTn id="45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4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36000"/>
                            </p:stCondLst>
                            <p:childTnLst>
                              <p:par>
                                <p:cTn id="45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36500"/>
                            </p:stCondLst>
                            <p:childTnLst>
                              <p:par>
                                <p:cTn id="4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36500"/>
                            </p:stCondLst>
                            <p:childTnLst>
                              <p:par>
                                <p:cTn id="46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37000"/>
                            </p:stCondLst>
                            <p:childTnLst>
                              <p:par>
                                <p:cTn id="4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37000"/>
                            </p:stCondLst>
                            <p:childTnLst>
                              <p:par>
                                <p:cTn id="46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37500"/>
                            </p:stCondLst>
                            <p:childTnLst>
                              <p:par>
                                <p:cTn id="4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7500"/>
                            </p:stCondLst>
                            <p:childTnLst>
                              <p:par>
                                <p:cTn id="47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38000"/>
                            </p:stCondLst>
                            <p:childTnLst>
                              <p:par>
                                <p:cTn id="4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38000"/>
                            </p:stCondLst>
                            <p:childTnLst>
                              <p:par>
                                <p:cTn id="48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38500"/>
                            </p:stCondLst>
                            <p:childTnLst>
                              <p:par>
                                <p:cTn id="4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38500"/>
                            </p:stCondLst>
                            <p:childTnLst>
                              <p:par>
                                <p:cTn id="48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39000"/>
                            </p:stCondLst>
                            <p:childTnLst>
                              <p:par>
                                <p:cTn id="4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39000"/>
                            </p:stCondLst>
                            <p:childTnLst>
                              <p:par>
                                <p:cTn id="49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39500"/>
                            </p:stCondLst>
                            <p:childTnLst>
                              <p:par>
                                <p:cTn id="4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39500"/>
                            </p:stCondLst>
                            <p:childTnLst>
                              <p:par>
                                <p:cTn id="49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40000"/>
                            </p:stCondLst>
                            <p:childTnLst>
                              <p:par>
                                <p:cTn id="5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40000"/>
                            </p:stCondLst>
                            <p:childTnLst>
                              <p:par>
                                <p:cTn id="50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40500"/>
                            </p:stCondLst>
                            <p:childTnLst>
                              <p:par>
                                <p:cTn id="5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40500"/>
                            </p:stCondLst>
                            <p:childTnLst>
                              <p:par>
                                <p:cTn id="51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41000"/>
                            </p:stCondLst>
                            <p:childTnLst>
                              <p:par>
                                <p:cTn id="5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41000"/>
                            </p:stCondLst>
                            <p:childTnLst>
                              <p:par>
                                <p:cTn id="51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41500"/>
                            </p:stCondLst>
                            <p:childTnLst>
                              <p:par>
                                <p:cTn id="5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41500"/>
                            </p:stCondLst>
                            <p:childTnLst>
                              <p:par>
                                <p:cTn id="52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42000"/>
                            </p:stCondLst>
                            <p:childTnLst>
                              <p:par>
                                <p:cTn id="5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42000"/>
                            </p:stCondLst>
                            <p:childTnLst>
                              <p:par>
                                <p:cTn id="52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42500"/>
                            </p:stCondLst>
                            <p:childTnLst>
                              <p:par>
                                <p:cTn id="5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42500"/>
                            </p:stCondLst>
                            <p:childTnLst>
                              <p:par>
                                <p:cTn id="53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5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54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43500"/>
                            </p:stCondLst>
                            <p:childTnLst>
                              <p:par>
                                <p:cTn id="5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43500"/>
                            </p:stCondLst>
                            <p:childTnLst>
                              <p:par>
                                <p:cTn id="546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8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26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521181" y="4486595"/>
            <a:ext cx="59523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580704" y="1481833"/>
            <a:ext cx="917747" cy="30018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-2220000" flipH="1" flipV="1">
            <a:off x="4241887" y="3478570"/>
            <a:ext cx="3349949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3457018" y="1715329"/>
            <a:ext cx="1118925" cy="276943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260000" flipH="1">
            <a:off x="1544911" y="3924522"/>
            <a:ext cx="31351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4576789" y="1476227"/>
            <a:ext cx="422899" cy="30090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-1800000" flipH="1">
            <a:off x="4358650" y="3670541"/>
            <a:ext cx="32590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56" y="1730337"/>
            <a:ext cx="5509452" cy="368833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550953" y="4460396"/>
            <a:ext cx="47266" cy="472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5" y="134184"/>
            <a:ext cx="820602" cy="113048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319871" y="446039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06966" y="1133541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74378" y="4343191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85692" y="436709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59225" y="277033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10452" y="3302425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42538" y="106562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98238" y="1358007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59225" y="2186963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рест 3"/>
          <p:cNvSpPr/>
          <p:nvPr/>
        </p:nvSpPr>
        <p:spPr>
          <a:xfrm>
            <a:off x="5446202" y="1156652"/>
            <a:ext cx="216024" cy="216024"/>
          </a:xfrm>
          <a:prstGeom prst="plus">
            <a:avLst>
              <a:gd name="adj" fmla="val 38642"/>
            </a:avLst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91679" y="5498571"/>
            <a:ext cx="5452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Cambria Math"/>
                <a:ea typeface="Cambria Math"/>
              </a:rPr>
              <a:t>∠</a:t>
            </a:r>
            <a:r>
              <a:rPr lang="en-US" sz="2800" b="1" i="1" dirty="0" smtClean="0">
                <a:latin typeface="Cambria Math"/>
                <a:ea typeface="Cambria Math"/>
              </a:rPr>
              <a:t>COA+∠AOB=107</a:t>
            </a:r>
            <a:r>
              <a:rPr lang="en-US" sz="2800" b="1" i="1" baseline="30000" dirty="0" smtClean="0">
                <a:latin typeface="Cambria Math"/>
                <a:ea typeface="Cambria Math"/>
              </a:rPr>
              <a:t>0</a:t>
            </a:r>
            <a:r>
              <a:rPr lang="en-US" sz="2800" b="1" i="1" dirty="0" smtClean="0">
                <a:latin typeface="Cambria Math"/>
                <a:ea typeface="Cambria Math"/>
              </a:rPr>
              <a:t> + 73</a:t>
            </a:r>
            <a:r>
              <a:rPr lang="en-US" sz="2800" b="1" i="1" baseline="30000" dirty="0" smtClean="0">
                <a:latin typeface="Cambria Math"/>
                <a:ea typeface="Cambria Math"/>
              </a:rPr>
              <a:t>0</a:t>
            </a:r>
            <a:r>
              <a:rPr lang="en-US" sz="2800" b="1" i="1" dirty="0" smtClean="0">
                <a:latin typeface="Cambria Math"/>
                <a:ea typeface="Cambria Math"/>
              </a:rPr>
              <a:t> =180</a:t>
            </a:r>
            <a:r>
              <a:rPr lang="en-US" sz="2800" b="1" i="1" baseline="30000" dirty="0" smtClean="0">
                <a:latin typeface="Cambria Math"/>
                <a:ea typeface="Cambria Math"/>
              </a:rPr>
              <a:t>0</a:t>
            </a:r>
            <a:r>
              <a:rPr lang="en-US" sz="2800" b="1" i="1" dirty="0" smtClean="0">
                <a:latin typeface="Cambria Math"/>
                <a:ea typeface="Cambria Math"/>
              </a:rPr>
              <a:t> </a:t>
            </a:r>
            <a:endParaRPr lang="ru-RU" sz="2800" b="1" i="1" dirty="0" smtClean="0">
              <a:latin typeface="Cambria Math"/>
            </a:endParaRPr>
          </a:p>
        </p:txBody>
      </p:sp>
      <p:sp>
        <p:nvSpPr>
          <p:cNvPr id="26" name="Крест 25"/>
          <p:cNvSpPr/>
          <p:nvPr/>
        </p:nvSpPr>
        <p:spPr>
          <a:xfrm>
            <a:off x="7632435" y="2554311"/>
            <a:ext cx="216024" cy="216024"/>
          </a:xfrm>
          <a:prstGeom prst="plus">
            <a:avLst>
              <a:gd name="adj" fmla="val 38642"/>
            </a:avLst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851671" y="5498571"/>
            <a:ext cx="5499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Cambria Math"/>
                <a:ea typeface="Cambria Math"/>
              </a:rPr>
              <a:t>∠</a:t>
            </a:r>
            <a:r>
              <a:rPr lang="en-US" sz="2800" b="1" i="1" dirty="0" smtClean="0">
                <a:latin typeface="Cambria Math"/>
                <a:ea typeface="Cambria Math"/>
              </a:rPr>
              <a:t>COD+∠DOB=150</a:t>
            </a:r>
            <a:r>
              <a:rPr lang="en-US" sz="2800" b="1" i="1" baseline="30000" dirty="0" smtClean="0">
                <a:latin typeface="Cambria Math"/>
                <a:ea typeface="Cambria Math"/>
              </a:rPr>
              <a:t>0</a:t>
            </a:r>
            <a:r>
              <a:rPr lang="en-US" sz="2800" b="1" i="1" dirty="0" smtClean="0">
                <a:latin typeface="Cambria Math"/>
                <a:ea typeface="Cambria Math"/>
              </a:rPr>
              <a:t> + 30</a:t>
            </a:r>
            <a:r>
              <a:rPr lang="en-US" sz="2800" b="1" i="1" baseline="30000" dirty="0" smtClean="0">
                <a:latin typeface="Cambria Math"/>
                <a:ea typeface="Cambria Math"/>
              </a:rPr>
              <a:t>0</a:t>
            </a:r>
            <a:r>
              <a:rPr lang="en-US" sz="2800" b="1" i="1" dirty="0" smtClean="0">
                <a:latin typeface="Cambria Math"/>
                <a:ea typeface="Cambria Math"/>
              </a:rPr>
              <a:t> =180</a:t>
            </a:r>
            <a:r>
              <a:rPr lang="en-US" sz="2800" b="1" i="1" baseline="30000" dirty="0" smtClean="0">
                <a:latin typeface="Cambria Math"/>
                <a:ea typeface="Cambria Math"/>
              </a:rPr>
              <a:t>0</a:t>
            </a:r>
            <a:r>
              <a:rPr lang="en-US" sz="2800" b="1" i="1" dirty="0" smtClean="0">
                <a:latin typeface="Cambria Math"/>
                <a:ea typeface="Cambria Math"/>
              </a:rPr>
              <a:t> </a:t>
            </a:r>
            <a:endParaRPr lang="ru-RU" sz="2800" b="1" i="1" dirty="0" smtClean="0">
              <a:latin typeface="Cambria Math"/>
            </a:endParaRPr>
          </a:p>
        </p:txBody>
      </p:sp>
      <p:sp>
        <p:nvSpPr>
          <p:cNvPr id="28" name="Крест 27"/>
          <p:cNvSpPr/>
          <p:nvPr/>
        </p:nvSpPr>
        <p:spPr>
          <a:xfrm>
            <a:off x="1301196" y="3100045"/>
            <a:ext cx="216024" cy="216024"/>
          </a:xfrm>
          <a:prstGeom prst="plus">
            <a:avLst>
              <a:gd name="adj" fmla="val 38642"/>
            </a:avLst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927199" y="5498068"/>
            <a:ext cx="5211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Cambria Math"/>
                <a:ea typeface="Cambria Math"/>
              </a:rPr>
              <a:t>∠</a:t>
            </a:r>
            <a:r>
              <a:rPr lang="en-US" sz="2800" b="1" i="1" dirty="0" smtClean="0">
                <a:latin typeface="Cambria Math"/>
                <a:ea typeface="Cambria Math"/>
              </a:rPr>
              <a:t>COF+∠FOB=21</a:t>
            </a:r>
            <a:r>
              <a:rPr lang="en-US" sz="2800" b="1" i="1" baseline="30000" dirty="0" smtClean="0">
                <a:latin typeface="Cambria Math"/>
                <a:ea typeface="Cambria Math"/>
              </a:rPr>
              <a:t>0</a:t>
            </a:r>
            <a:r>
              <a:rPr lang="en-US" sz="2800" b="1" i="1" dirty="0" smtClean="0">
                <a:latin typeface="Cambria Math"/>
                <a:ea typeface="Cambria Math"/>
              </a:rPr>
              <a:t> + 159</a:t>
            </a:r>
            <a:r>
              <a:rPr lang="en-US" sz="2800" b="1" i="1" baseline="30000" dirty="0" smtClean="0">
                <a:latin typeface="Cambria Math"/>
                <a:ea typeface="Cambria Math"/>
              </a:rPr>
              <a:t>0</a:t>
            </a:r>
            <a:r>
              <a:rPr lang="en-US" sz="2800" b="1" i="1" dirty="0" smtClean="0">
                <a:latin typeface="Cambria Math"/>
                <a:ea typeface="Cambria Math"/>
              </a:rPr>
              <a:t> =180</a:t>
            </a:r>
            <a:r>
              <a:rPr lang="en-US" sz="2800" b="1" i="1" baseline="30000" dirty="0" smtClean="0">
                <a:latin typeface="Cambria Math"/>
                <a:ea typeface="Cambria Math"/>
              </a:rPr>
              <a:t>0</a:t>
            </a:r>
            <a:r>
              <a:rPr lang="en-US" sz="2800" b="1" i="1" dirty="0" smtClean="0">
                <a:latin typeface="Cambria Math"/>
                <a:ea typeface="Cambria Math"/>
              </a:rPr>
              <a:t> </a:t>
            </a:r>
            <a:endParaRPr lang="ru-RU" sz="2800" b="1" i="1" dirty="0" smtClean="0">
              <a:latin typeface="Cambria Math"/>
            </a:endParaRPr>
          </a:p>
        </p:txBody>
      </p:sp>
      <p:sp>
        <p:nvSpPr>
          <p:cNvPr id="31" name="Крест 30"/>
          <p:cNvSpPr/>
          <p:nvPr/>
        </p:nvSpPr>
        <p:spPr>
          <a:xfrm>
            <a:off x="4932040" y="980728"/>
            <a:ext cx="216024" cy="216024"/>
          </a:xfrm>
          <a:prstGeom prst="plus">
            <a:avLst>
              <a:gd name="adj" fmla="val 38642"/>
            </a:avLst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021461" y="5498068"/>
            <a:ext cx="5320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Cambria Math"/>
                <a:ea typeface="Cambria Math"/>
              </a:rPr>
              <a:t>∠</a:t>
            </a:r>
            <a:r>
              <a:rPr lang="en-US" sz="2800" b="1" i="1" dirty="0" smtClean="0">
                <a:latin typeface="Cambria Math"/>
                <a:ea typeface="Cambria Math"/>
              </a:rPr>
              <a:t>COH+∠HOB=98</a:t>
            </a:r>
            <a:r>
              <a:rPr lang="en-US" sz="2800" b="1" i="1" baseline="30000" dirty="0" smtClean="0">
                <a:latin typeface="Cambria Math"/>
                <a:ea typeface="Cambria Math"/>
              </a:rPr>
              <a:t>0</a:t>
            </a:r>
            <a:r>
              <a:rPr lang="en-US" sz="2800" b="1" i="1" dirty="0" smtClean="0">
                <a:latin typeface="Cambria Math"/>
                <a:ea typeface="Cambria Math"/>
              </a:rPr>
              <a:t> + 82</a:t>
            </a:r>
            <a:r>
              <a:rPr lang="en-US" sz="2800" b="1" i="1" baseline="30000" dirty="0" smtClean="0">
                <a:latin typeface="Cambria Math"/>
                <a:ea typeface="Cambria Math"/>
              </a:rPr>
              <a:t>0</a:t>
            </a:r>
            <a:r>
              <a:rPr lang="en-US" sz="2800" b="1" i="1" dirty="0" smtClean="0">
                <a:latin typeface="Cambria Math"/>
                <a:ea typeface="Cambria Math"/>
              </a:rPr>
              <a:t> =180</a:t>
            </a:r>
            <a:r>
              <a:rPr lang="en-US" sz="2800" b="1" i="1" baseline="30000" dirty="0" smtClean="0">
                <a:latin typeface="Cambria Math"/>
                <a:ea typeface="Cambria Math"/>
              </a:rPr>
              <a:t>0</a:t>
            </a:r>
            <a:r>
              <a:rPr lang="en-US" sz="2800" b="1" i="1" dirty="0" smtClean="0">
                <a:latin typeface="Cambria Math"/>
                <a:ea typeface="Cambria Math"/>
              </a:rPr>
              <a:t> </a:t>
            </a:r>
            <a:endParaRPr lang="ru-RU" sz="2800" b="1" i="1" dirty="0" smtClean="0">
              <a:latin typeface="Cambria Math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35696" y="5498068"/>
            <a:ext cx="5512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Cambria Math"/>
                <a:ea typeface="Cambria Math"/>
              </a:rPr>
              <a:t>∠</a:t>
            </a:r>
            <a:r>
              <a:rPr lang="en-US" sz="2800" b="1" i="1" dirty="0" smtClean="0">
                <a:latin typeface="Cambria Math"/>
                <a:ea typeface="Cambria Math"/>
              </a:rPr>
              <a:t>CON+∠NOB=68</a:t>
            </a:r>
            <a:r>
              <a:rPr lang="en-US" sz="2800" b="1" i="1" baseline="30000" dirty="0" smtClean="0">
                <a:latin typeface="Cambria Math"/>
                <a:ea typeface="Cambria Math"/>
              </a:rPr>
              <a:t>0</a:t>
            </a:r>
            <a:r>
              <a:rPr lang="en-US" sz="2800" b="1" i="1" dirty="0" smtClean="0">
                <a:latin typeface="Cambria Math"/>
                <a:ea typeface="Cambria Math"/>
              </a:rPr>
              <a:t> + 112</a:t>
            </a:r>
            <a:r>
              <a:rPr lang="en-US" sz="2800" b="1" i="1" baseline="30000" dirty="0" smtClean="0">
                <a:latin typeface="Cambria Math"/>
                <a:ea typeface="Cambria Math"/>
              </a:rPr>
              <a:t>0</a:t>
            </a:r>
            <a:r>
              <a:rPr lang="en-US" sz="2800" b="1" i="1" dirty="0" smtClean="0">
                <a:latin typeface="Cambria Math"/>
                <a:ea typeface="Cambria Math"/>
              </a:rPr>
              <a:t> =180</a:t>
            </a:r>
            <a:r>
              <a:rPr lang="en-US" sz="2800" b="1" i="1" baseline="30000" dirty="0" smtClean="0">
                <a:latin typeface="Cambria Math"/>
                <a:ea typeface="Cambria Math"/>
              </a:rPr>
              <a:t>0</a:t>
            </a:r>
            <a:r>
              <a:rPr lang="en-US" sz="2800" b="1" i="1" dirty="0" smtClean="0">
                <a:latin typeface="Cambria Math"/>
                <a:ea typeface="Cambria Math"/>
              </a:rPr>
              <a:t> </a:t>
            </a:r>
            <a:endParaRPr lang="ru-RU" sz="2800" b="1" i="1" dirty="0" smtClean="0">
              <a:latin typeface="Cambria Math"/>
            </a:endParaRPr>
          </a:p>
        </p:txBody>
      </p:sp>
      <p:sp>
        <p:nvSpPr>
          <p:cNvPr id="35" name="Крест 34"/>
          <p:cNvSpPr/>
          <p:nvPr/>
        </p:nvSpPr>
        <p:spPr>
          <a:xfrm>
            <a:off x="3238849" y="1156652"/>
            <a:ext cx="216024" cy="216024"/>
          </a:xfrm>
          <a:prstGeom prst="plus">
            <a:avLst>
              <a:gd name="adj" fmla="val 38642"/>
            </a:avLst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Крест 35"/>
          <p:cNvSpPr/>
          <p:nvPr/>
        </p:nvSpPr>
        <p:spPr>
          <a:xfrm>
            <a:off x="7389078" y="2078951"/>
            <a:ext cx="216024" cy="216024"/>
          </a:xfrm>
          <a:prstGeom prst="plus">
            <a:avLst>
              <a:gd name="adj" fmla="val 38642"/>
            </a:avLst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1945026" y="5498571"/>
            <a:ext cx="5201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Cambria Math"/>
                <a:ea typeface="Cambria Math"/>
              </a:rPr>
              <a:t>∠</a:t>
            </a:r>
            <a:r>
              <a:rPr lang="en-US" sz="2800" b="1" i="1" dirty="0" smtClean="0">
                <a:latin typeface="Cambria Math"/>
                <a:ea typeface="Cambria Math"/>
              </a:rPr>
              <a:t>COZ+∠ZOB=143</a:t>
            </a:r>
            <a:r>
              <a:rPr lang="en-US" sz="2800" b="1" i="1" baseline="30000" dirty="0" smtClean="0">
                <a:latin typeface="Cambria Math"/>
                <a:ea typeface="Cambria Math"/>
              </a:rPr>
              <a:t>0</a:t>
            </a:r>
            <a:r>
              <a:rPr lang="en-US" sz="2800" b="1" i="1" dirty="0" smtClean="0">
                <a:latin typeface="Cambria Math"/>
                <a:ea typeface="Cambria Math"/>
              </a:rPr>
              <a:t> + 37</a:t>
            </a:r>
            <a:r>
              <a:rPr lang="en-US" sz="2800" b="1" i="1" baseline="30000" dirty="0" smtClean="0">
                <a:latin typeface="Cambria Math"/>
                <a:ea typeface="Cambria Math"/>
              </a:rPr>
              <a:t>0</a:t>
            </a:r>
            <a:r>
              <a:rPr lang="en-US" sz="2800" b="1" i="1" dirty="0" smtClean="0">
                <a:latin typeface="Cambria Math"/>
                <a:ea typeface="Cambria Math"/>
              </a:rPr>
              <a:t> =180</a:t>
            </a:r>
            <a:r>
              <a:rPr lang="en-US" sz="2800" b="1" i="1" baseline="30000" dirty="0" smtClean="0">
                <a:latin typeface="Cambria Math"/>
                <a:ea typeface="Cambria Math"/>
              </a:rPr>
              <a:t>0</a:t>
            </a:r>
            <a:r>
              <a:rPr lang="en-US" sz="2800" b="1" i="1" dirty="0" smtClean="0">
                <a:latin typeface="Cambria Math"/>
                <a:ea typeface="Cambria Math"/>
              </a:rPr>
              <a:t> </a:t>
            </a:r>
            <a:endParaRPr lang="ru-RU" sz="2800" b="1" i="1" dirty="0" smtClean="0">
              <a:latin typeface="Cambria Math"/>
            </a:endParaRPr>
          </a:p>
        </p:txBody>
      </p:sp>
      <p:sp>
        <p:nvSpPr>
          <p:cNvPr id="9" name="Дуга 8"/>
          <p:cNvSpPr/>
          <p:nvPr/>
        </p:nvSpPr>
        <p:spPr>
          <a:xfrm>
            <a:off x="2833894" y="2756365"/>
            <a:ext cx="3496342" cy="3496342"/>
          </a:xfrm>
          <a:prstGeom prst="arc">
            <a:avLst>
              <a:gd name="adj1" fmla="val 17204543"/>
              <a:gd name="adj2" fmla="val 21554056"/>
            </a:avLst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/>
          <p:cNvSpPr/>
          <p:nvPr/>
        </p:nvSpPr>
        <p:spPr>
          <a:xfrm>
            <a:off x="1727395" y="1610139"/>
            <a:ext cx="5653354" cy="5653354"/>
          </a:xfrm>
          <a:prstGeom prst="arc">
            <a:avLst>
              <a:gd name="adj1" fmla="val 10746999"/>
              <a:gd name="adj2" fmla="val 17265111"/>
            </a:avLst>
          </a:prstGeom>
          <a:ln w="2857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Дуга 53"/>
          <p:cNvSpPr/>
          <p:nvPr/>
        </p:nvSpPr>
        <p:spPr>
          <a:xfrm>
            <a:off x="2832522" y="2758430"/>
            <a:ext cx="3496342" cy="3496342"/>
          </a:xfrm>
          <a:prstGeom prst="arc">
            <a:avLst>
              <a:gd name="adj1" fmla="val 19759802"/>
              <a:gd name="adj2" fmla="val 21554056"/>
            </a:avLst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Дуга 55"/>
          <p:cNvSpPr/>
          <p:nvPr/>
        </p:nvSpPr>
        <p:spPr>
          <a:xfrm>
            <a:off x="1725830" y="1610139"/>
            <a:ext cx="5653354" cy="5653354"/>
          </a:xfrm>
          <a:prstGeom prst="arc">
            <a:avLst>
              <a:gd name="adj1" fmla="val 10746999"/>
              <a:gd name="adj2" fmla="val 19867939"/>
            </a:avLst>
          </a:prstGeom>
          <a:ln w="2857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Дуга 56"/>
          <p:cNvSpPr/>
          <p:nvPr/>
        </p:nvSpPr>
        <p:spPr>
          <a:xfrm>
            <a:off x="2831903" y="2757637"/>
            <a:ext cx="3496342" cy="3496342"/>
          </a:xfrm>
          <a:prstGeom prst="arc">
            <a:avLst>
              <a:gd name="adj1" fmla="val 12087453"/>
              <a:gd name="adj2" fmla="val 21554056"/>
            </a:avLst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Дуга 57"/>
          <p:cNvSpPr/>
          <p:nvPr/>
        </p:nvSpPr>
        <p:spPr>
          <a:xfrm>
            <a:off x="1727190" y="1608737"/>
            <a:ext cx="5653354" cy="5653354"/>
          </a:xfrm>
          <a:prstGeom prst="arc">
            <a:avLst>
              <a:gd name="adj1" fmla="val 10746999"/>
              <a:gd name="adj2" fmla="val 12021930"/>
            </a:avLst>
          </a:prstGeom>
          <a:ln w="2857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Дуга 58"/>
          <p:cNvSpPr/>
          <p:nvPr/>
        </p:nvSpPr>
        <p:spPr>
          <a:xfrm>
            <a:off x="2833128" y="2757637"/>
            <a:ext cx="3496342" cy="3496342"/>
          </a:xfrm>
          <a:prstGeom prst="arc">
            <a:avLst>
              <a:gd name="adj1" fmla="val 16635796"/>
              <a:gd name="adj2" fmla="val 21554056"/>
            </a:avLst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Дуга 59"/>
          <p:cNvSpPr/>
          <p:nvPr/>
        </p:nvSpPr>
        <p:spPr>
          <a:xfrm>
            <a:off x="1726200" y="1609752"/>
            <a:ext cx="5653354" cy="5653354"/>
          </a:xfrm>
          <a:prstGeom prst="arc">
            <a:avLst>
              <a:gd name="adj1" fmla="val 10746999"/>
              <a:gd name="adj2" fmla="val 16728083"/>
            </a:avLst>
          </a:prstGeom>
          <a:ln w="2857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Дуга 60"/>
          <p:cNvSpPr/>
          <p:nvPr/>
        </p:nvSpPr>
        <p:spPr>
          <a:xfrm>
            <a:off x="2831177" y="2757118"/>
            <a:ext cx="3496342" cy="3496342"/>
          </a:xfrm>
          <a:prstGeom prst="arc">
            <a:avLst>
              <a:gd name="adj1" fmla="val 14877353"/>
              <a:gd name="adj2" fmla="val 21554056"/>
            </a:avLst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Дуга 62"/>
          <p:cNvSpPr/>
          <p:nvPr/>
        </p:nvSpPr>
        <p:spPr>
          <a:xfrm>
            <a:off x="1723063" y="1608737"/>
            <a:ext cx="5653354" cy="5653354"/>
          </a:xfrm>
          <a:prstGeom prst="arc">
            <a:avLst>
              <a:gd name="adj1" fmla="val 10746999"/>
              <a:gd name="adj2" fmla="val 14905766"/>
            </a:avLst>
          </a:prstGeom>
          <a:ln w="2857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Дуга 63"/>
          <p:cNvSpPr/>
          <p:nvPr/>
        </p:nvSpPr>
        <p:spPr>
          <a:xfrm>
            <a:off x="2831903" y="2758215"/>
            <a:ext cx="3496342" cy="3496342"/>
          </a:xfrm>
          <a:prstGeom prst="arc">
            <a:avLst>
              <a:gd name="adj1" fmla="val 19353644"/>
              <a:gd name="adj2" fmla="val 21554056"/>
            </a:avLst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Дуга 64"/>
          <p:cNvSpPr/>
          <p:nvPr/>
        </p:nvSpPr>
        <p:spPr>
          <a:xfrm>
            <a:off x="1725444" y="1608737"/>
            <a:ext cx="5653354" cy="5653354"/>
          </a:xfrm>
          <a:prstGeom prst="arc">
            <a:avLst>
              <a:gd name="adj1" fmla="val 10746999"/>
              <a:gd name="adj2" fmla="val 19457343"/>
            </a:avLst>
          </a:prstGeom>
          <a:ln w="2857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12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50"/>
                            </p:stCondLst>
                            <p:childTnLst>
                              <p:par>
                                <p:cTn id="118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8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" grpId="0" animBg="1"/>
      <p:bldP spid="4" grpId="1" animBg="1"/>
      <p:bldP spid="5" grpId="0"/>
      <p:bldP spid="5" grpId="1"/>
      <p:bldP spid="26" grpId="0" animBg="1"/>
      <p:bldP spid="26" grpId="1" animBg="1"/>
      <p:bldP spid="27" grpId="0"/>
      <p:bldP spid="27" grpId="1"/>
      <p:bldP spid="28" grpId="0" animBg="1"/>
      <p:bldP spid="28" grpId="2" animBg="1"/>
      <p:bldP spid="30" grpId="0"/>
      <p:bldP spid="30" grpId="1"/>
      <p:bldP spid="31" grpId="0" animBg="1"/>
      <p:bldP spid="31" grpId="1" animBg="1"/>
      <p:bldP spid="32" grpId="0"/>
      <p:bldP spid="32" grpId="1"/>
      <p:bldP spid="33" grpId="0"/>
      <p:bldP spid="33" grpId="1"/>
      <p:bldP spid="35" grpId="0" animBg="1"/>
      <p:bldP spid="35" grpId="2" animBg="1"/>
      <p:bldP spid="36" grpId="0" animBg="1"/>
      <p:bldP spid="36" grpId="1" animBg="1"/>
      <p:bldP spid="37" grpId="0"/>
      <p:bldP spid="37" grpId="1"/>
      <p:bldP spid="9" grpId="0" animBg="1"/>
      <p:bldP spid="9" grpId="1" animBg="1"/>
      <p:bldP spid="50" grpId="0" animBg="1"/>
      <p:bldP spid="50" grpId="1" animBg="1"/>
      <p:bldP spid="54" grpId="0" animBg="1"/>
      <p:bldP spid="54" grpId="2" animBg="1"/>
      <p:bldP spid="56" grpId="0" animBg="1"/>
      <p:bldP spid="56" grpId="1" animBg="1"/>
      <p:bldP spid="57" grpId="0" animBg="1"/>
      <p:bldP spid="57" grpId="2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0" grpId="2" animBg="1"/>
      <p:bldP spid="61" grpId="0" animBg="1"/>
      <p:bldP spid="61" grpId="2" animBg="1"/>
      <p:bldP spid="63" grpId="0" animBg="1"/>
      <p:bldP spid="63" grpId="2" animBg="1"/>
      <p:bldP spid="64" grpId="0" animBg="1"/>
      <p:bldP spid="64" grpId="2" animBg="1"/>
      <p:bldP spid="65" grpId="0" animBg="1"/>
      <p:bldP spid="6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27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521181" y="4486595"/>
            <a:ext cx="59523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578163" y="1831035"/>
            <a:ext cx="1999038" cy="265281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-2400000" flipH="1" flipV="1">
            <a:off x="4189494" y="3405918"/>
            <a:ext cx="3349949" cy="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425895" y="1649057"/>
            <a:ext cx="148508" cy="283371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2100000" flipH="1">
            <a:off x="1725905" y="3581586"/>
            <a:ext cx="313515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-4500000" flipH="1">
            <a:off x="3410474" y="2965333"/>
            <a:ext cx="3140745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-1920000" flipH="1">
            <a:off x="4330072" y="3622354"/>
            <a:ext cx="3259076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4550953" y="4460396"/>
            <a:ext cx="47266" cy="472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5" y="134184"/>
            <a:ext cx="820602" cy="113048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319871" y="446039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92120" y="157798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74378" y="4343191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85692" y="436709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32918" y="259131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19944" y="2591316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23482" y="114340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53387" y="1425928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65102" y="2001919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06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5" y="5504849"/>
            <a:ext cx="820602" cy="11304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1663. Угол </a:t>
            </a:r>
            <a:r>
              <a:rPr lang="en-US" sz="1800" dirty="0" smtClean="0">
                <a:solidFill>
                  <a:schemeClr val="tx1"/>
                </a:solidFill>
              </a:rPr>
              <a:t>AOB </a:t>
            </a:r>
            <a:r>
              <a:rPr lang="ru-RU" sz="1800" dirty="0" smtClean="0">
                <a:solidFill>
                  <a:schemeClr val="tx1"/>
                </a:solidFill>
              </a:rPr>
              <a:t>развернутый, а ОС – луч. Найдите градусные меры углов АОС и СОВ, если: а) градусная мера угла АОС втрое больше, чем градусная мера угла СОВ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28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521181" y="4486595"/>
            <a:ext cx="59523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576789" y="1556792"/>
            <a:ext cx="1" cy="292851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56" y="1730337"/>
            <a:ext cx="5509452" cy="368833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550953" y="4460396"/>
            <a:ext cx="47266" cy="472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4319871" y="446039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74378" y="4343191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85692" y="436709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45268" y="1260049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9756" y="5409147"/>
            <a:ext cx="79326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i="1" dirty="0">
                <a:latin typeface="Cambria Math"/>
                <a:ea typeface="Cambria Math"/>
              </a:rPr>
              <a:t>Р</a:t>
            </a:r>
            <a:r>
              <a:rPr lang="ru-RU" sz="2800" b="1" i="1" dirty="0" smtClean="0">
                <a:latin typeface="Cambria Math"/>
                <a:ea typeface="Cambria Math"/>
              </a:rPr>
              <a:t>авные углы имеют равную градусную меру </a:t>
            </a:r>
          </a:p>
          <a:p>
            <a:pPr algn="ctr"/>
            <a:r>
              <a:rPr lang="ru-RU" sz="2800" b="1" i="1" dirty="0" smtClean="0">
                <a:latin typeface="Cambria Math"/>
                <a:ea typeface="Cambria Math"/>
              </a:rPr>
              <a:t>∠</a:t>
            </a:r>
            <a:r>
              <a:rPr lang="en-US" sz="2800" b="1" i="1" dirty="0" smtClean="0">
                <a:latin typeface="Cambria Math"/>
                <a:ea typeface="Cambria Math"/>
              </a:rPr>
              <a:t>AOC = ∠COB </a:t>
            </a:r>
            <a:endParaRPr lang="ru-RU" sz="2800" b="1" i="1" dirty="0" smtClean="0">
              <a:latin typeface="Cambria Math"/>
            </a:endParaRPr>
          </a:p>
        </p:txBody>
      </p:sp>
      <p:sp>
        <p:nvSpPr>
          <p:cNvPr id="9" name="Дуга 8"/>
          <p:cNvSpPr/>
          <p:nvPr/>
        </p:nvSpPr>
        <p:spPr>
          <a:xfrm>
            <a:off x="2833894" y="2756365"/>
            <a:ext cx="3496342" cy="3496342"/>
          </a:xfrm>
          <a:prstGeom prst="arc">
            <a:avLst>
              <a:gd name="adj1" fmla="val 16207072"/>
              <a:gd name="adj2" fmla="val 21554056"/>
            </a:avLst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Дуга 62"/>
          <p:cNvSpPr/>
          <p:nvPr/>
        </p:nvSpPr>
        <p:spPr>
          <a:xfrm>
            <a:off x="1723063" y="1608737"/>
            <a:ext cx="5653354" cy="5653354"/>
          </a:xfrm>
          <a:prstGeom prst="arc">
            <a:avLst>
              <a:gd name="adj1" fmla="val 10746999"/>
              <a:gd name="adj2" fmla="val 16223069"/>
            </a:avLst>
          </a:prstGeom>
          <a:ln w="2857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Арка 12"/>
          <p:cNvSpPr/>
          <p:nvPr/>
        </p:nvSpPr>
        <p:spPr>
          <a:xfrm>
            <a:off x="1908871" y="1815327"/>
            <a:ext cx="5331255" cy="5331255"/>
          </a:xfrm>
          <a:prstGeom prst="blockArc">
            <a:avLst>
              <a:gd name="adj1" fmla="val 10806320"/>
              <a:gd name="adj2" fmla="val 21568294"/>
              <a:gd name="adj3" fmla="val 1381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68736" y="5406425"/>
            <a:ext cx="53675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ru-RU" sz="2800" b="1" i="1" dirty="0" smtClean="0">
                <a:latin typeface="Cambria Math"/>
                <a:ea typeface="Cambria Math"/>
              </a:rPr>
              <a:t>Но в условии задачи сказано:</a:t>
            </a:r>
          </a:p>
          <a:p>
            <a:pPr algn="ctr"/>
            <a:r>
              <a:rPr lang="ru-RU" sz="2800" b="1" i="1" dirty="0" smtClean="0">
                <a:latin typeface="Cambria Math"/>
                <a:ea typeface="Cambria Math"/>
              </a:rPr>
              <a:t>«∠</a:t>
            </a:r>
            <a:r>
              <a:rPr lang="en-US" sz="2800" b="1" i="1" dirty="0" smtClean="0">
                <a:latin typeface="Cambria Math"/>
                <a:ea typeface="Cambria Math"/>
              </a:rPr>
              <a:t>AOC    </a:t>
            </a:r>
            <a:r>
              <a:rPr lang="ru-RU" sz="2800" b="1" i="1" dirty="0" smtClean="0">
                <a:latin typeface="Cambria Math"/>
                <a:ea typeface="Cambria Math"/>
              </a:rPr>
              <a:t>в </a:t>
            </a:r>
            <a:r>
              <a:rPr lang="en-US" sz="2800" b="1" i="1" dirty="0" smtClean="0">
                <a:latin typeface="Cambria Math"/>
                <a:ea typeface="Cambria Math"/>
              </a:rPr>
              <a:t>   </a:t>
            </a:r>
            <a:r>
              <a:rPr lang="ru-RU" sz="2800" b="1" i="1" dirty="0" smtClean="0">
                <a:latin typeface="Cambria Math"/>
                <a:ea typeface="Cambria Math"/>
              </a:rPr>
              <a:t>3 раза </a:t>
            </a:r>
            <a:r>
              <a:rPr lang="en-US" sz="2800" b="1" i="1" dirty="0" smtClean="0">
                <a:latin typeface="Cambria Math"/>
                <a:ea typeface="Cambria Math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Cambria Math"/>
                <a:ea typeface="Cambria Math"/>
              </a:rPr>
              <a:t>&gt; </a:t>
            </a:r>
            <a:r>
              <a:rPr lang="en-US" sz="2800" b="1" i="1" dirty="0" smtClean="0">
                <a:latin typeface="Cambria Math"/>
                <a:ea typeface="Cambria Math"/>
              </a:rPr>
              <a:t> </a:t>
            </a:r>
            <a:r>
              <a:rPr lang="ru-RU" sz="2800" b="1" i="1" dirty="0" smtClean="0">
                <a:latin typeface="Cambria Math"/>
                <a:ea typeface="Cambria Math"/>
              </a:rPr>
              <a:t>∠</a:t>
            </a:r>
            <a:r>
              <a:rPr lang="en-US" sz="2800" b="1" i="1" dirty="0" smtClean="0">
                <a:latin typeface="Cambria Math"/>
                <a:ea typeface="Cambria Math"/>
              </a:rPr>
              <a:t>COB</a:t>
            </a:r>
            <a:r>
              <a:rPr lang="ru-RU" sz="2800" b="1" i="1" dirty="0" smtClean="0">
                <a:latin typeface="Cambria Math"/>
                <a:ea typeface="Cambria Math"/>
              </a:rPr>
              <a:t>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95949" y="3356992"/>
            <a:ext cx="11160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90</a:t>
            </a:r>
            <a:r>
              <a:rPr lang="ru-RU" sz="40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040165" y="3297178"/>
            <a:ext cx="11160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90</a:t>
            </a:r>
            <a:r>
              <a:rPr lang="ru-RU" sz="40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63" name="Прямая соединительная линия 162"/>
          <p:cNvCxnSpPr/>
          <p:nvPr/>
        </p:nvCxnSpPr>
        <p:spPr>
          <a:xfrm rot="600000">
            <a:off x="4831029" y="1583798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 rot="1200000">
            <a:off x="5073645" y="1649856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 rot="1800000">
            <a:off x="5312081" y="1750837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/>
          <p:nvPr/>
        </p:nvCxnSpPr>
        <p:spPr>
          <a:xfrm rot="2400000">
            <a:off x="5511550" y="1903559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/>
          <p:cNvCxnSpPr/>
          <p:nvPr/>
        </p:nvCxnSpPr>
        <p:spPr>
          <a:xfrm rot="3000000">
            <a:off x="5694671" y="2082517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/>
          <p:cNvCxnSpPr/>
          <p:nvPr/>
        </p:nvCxnSpPr>
        <p:spPr>
          <a:xfrm rot="300000">
            <a:off x="4700611" y="1562359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/>
          <p:cNvCxnSpPr/>
          <p:nvPr/>
        </p:nvCxnSpPr>
        <p:spPr>
          <a:xfrm rot="900000">
            <a:off x="4954851" y="1607485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/>
          <p:cNvCxnSpPr/>
          <p:nvPr/>
        </p:nvCxnSpPr>
        <p:spPr>
          <a:xfrm rot="1500000">
            <a:off x="5192704" y="1697546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/>
          <p:cNvCxnSpPr/>
          <p:nvPr/>
        </p:nvCxnSpPr>
        <p:spPr>
          <a:xfrm rot="2100000">
            <a:off x="5416628" y="1817395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/>
          <p:cNvCxnSpPr/>
          <p:nvPr/>
        </p:nvCxnSpPr>
        <p:spPr>
          <a:xfrm rot="2700000">
            <a:off x="5606794" y="1987254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/>
          <p:cNvCxnSpPr/>
          <p:nvPr/>
        </p:nvCxnSpPr>
        <p:spPr>
          <a:xfrm rot="60000">
            <a:off x="4599400" y="1558789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единительная линия 173"/>
          <p:cNvCxnSpPr/>
          <p:nvPr/>
        </p:nvCxnSpPr>
        <p:spPr>
          <a:xfrm rot="120000">
            <a:off x="4625955" y="1555338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 rot="180000">
            <a:off x="4646549" y="1554786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единительная линия 175"/>
          <p:cNvCxnSpPr/>
          <p:nvPr/>
        </p:nvCxnSpPr>
        <p:spPr>
          <a:xfrm rot="240000">
            <a:off x="4671592" y="1557989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/>
          <p:cNvCxnSpPr/>
          <p:nvPr/>
        </p:nvCxnSpPr>
        <p:spPr>
          <a:xfrm rot="360000">
            <a:off x="4729785" y="1563115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 rot="420000">
            <a:off x="4758347" y="1570256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единительная линия 178"/>
          <p:cNvCxnSpPr/>
          <p:nvPr/>
        </p:nvCxnSpPr>
        <p:spPr>
          <a:xfrm rot="480000">
            <a:off x="4786909" y="1570240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 rot="540000">
            <a:off x="4810708" y="1574987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/>
          <p:nvPr/>
        </p:nvCxnSpPr>
        <p:spPr>
          <a:xfrm rot="660000">
            <a:off x="4859591" y="1583782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/>
          <p:cNvCxnSpPr/>
          <p:nvPr/>
        </p:nvCxnSpPr>
        <p:spPr>
          <a:xfrm rot="720000">
            <a:off x="4883390" y="1588529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 rot="780000">
            <a:off x="4907189" y="1593276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>
          <a:xfrm rot="840000">
            <a:off x="4930988" y="1598023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/>
          <p:cNvCxnSpPr/>
          <p:nvPr/>
        </p:nvCxnSpPr>
        <p:spPr>
          <a:xfrm rot="960000">
            <a:off x="4983413" y="1612232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/>
          <p:cNvCxnSpPr/>
          <p:nvPr/>
        </p:nvCxnSpPr>
        <p:spPr>
          <a:xfrm rot="1020000">
            <a:off x="5005434" y="1621742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/>
          <p:cNvCxnSpPr/>
          <p:nvPr/>
        </p:nvCxnSpPr>
        <p:spPr>
          <a:xfrm rot="1080000">
            <a:off x="5029233" y="1626489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/>
          <p:cNvCxnSpPr/>
          <p:nvPr/>
        </p:nvCxnSpPr>
        <p:spPr>
          <a:xfrm rot="1140000">
            <a:off x="5053032" y="1635999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единительная линия 188"/>
          <p:cNvCxnSpPr/>
          <p:nvPr/>
        </p:nvCxnSpPr>
        <p:spPr>
          <a:xfrm rot="1260000">
            <a:off x="5097444" y="1659366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89"/>
          <p:cNvCxnSpPr/>
          <p:nvPr/>
        </p:nvCxnSpPr>
        <p:spPr>
          <a:xfrm rot="1320000">
            <a:off x="5121243" y="1668876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90"/>
          <p:cNvCxnSpPr/>
          <p:nvPr/>
        </p:nvCxnSpPr>
        <p:spPr>
          <a:xfrm rot="1380000">
            <a:off x="5145042" y="1678386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единительная линия 191"/>
          <p:cNvCxnSpPr/>
          <p:nvPr/>
        </p:nvCxnSpPr>
        <p:spPr>
          <a:xfrm rot="1440000">
            <a:off x="5168841" y="1687896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92"/>
          <p:cNvCxnSpPr/>
          <p:nvPr/>
        </p:nvCxnSpPr>
        <p:spPr>
          <a:xfrm rot="1560000">
            <a:off x="5216503" y="1711819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единительная линия 193"/>
          <p:cNvCxnSpPr/>
          <p:nvPr/>
        </p:nvCxnSpPr>
        <p:spPr>
          <a:xfrm rot="1620000">
            <a:off x="5240302" y="1721329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94"/>
          <p:cNvCxnSpPr/>
          <p:nvPr/>
        </p:nvCxnSpPr>
        <p:spPr>
          <a:xfrm rot="1680000">
            <a:off x="5264101" y="1730839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95"/>
          <p:cNvCxnSpPr/>
          <p:nvPr/>
        </p:nvCxnSpPr>
        <p:spPr>
          <a:xfrm rot="1740000">
            <a:off x="5287900" y="1740349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/>
          <p:cNvCxnSpPr/>
          <p:nvPr/>
        </p:nvCxnSpPr>
        <p:spPr>
          <a:xfrm rot="1860000">
            <a:off x="5326354" y="1769873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97"/>
          <p:cNvCxnSpPr/>
          <p:nvPr/>
        </p:nvCxnSpPr>
        <p:spPr>
          <a:xfrm rot="1920000">
            <a:off x="5350153" y="1784146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единительная линия 198"/>
          <p:cNvCxnSpPr/>
          <p:nvPr/>
        </p:nvCxnSpPr>
        <p:spPr>
          <a:xfrm rot="1980000">
            <a:off x="5369189" y="1798419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единительная линия 199"/>
          <p:cNvCxnSpPr/>
          <p:nvPr/>
        </p:nvCxnSpPr>
        <p:spPr>
          <a:xfrm rot="2040000">
            <a:off x="5392988" y="1807929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единительная линия 200"/>
          <p:cNvCxnSpPr/>
          <p:nvPr/>
        </p:nvCxnSpPr>
        <p:spPr>
          <a:xfrm rot="2160000">
            <a:off x="5435664" y="1836431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единительная линия 201"/>
          <p:cNvCxnSpPr/>
          <p:nvPr/>
        </p:nvCxnSpPr>
        <p:spPr>
          <a:xfrm rot="2220000">
            <a:off x="5454700" y="1855467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 rot="2280000">
            <a:off x="5473736" y="1874503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единительная линия 203"/>
          <p:cNvCxnSpPr/>
          <p:nvPr/>
        </p:nvCxnSpPr>
        <p:spPr>
          <a:xfrm rot="2340000">
            <a:off x="5493488" y="1888075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/>
          <p:cNvCxnSpPr/>
          <p:nvPr/>
        </p:nvCxnSpPr>
        <p:spPr>
          <a:xfrm rot="2460000">
            <a:off x="5532640" y="1917704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/>
          <p:cNvCxnSpPr/>
          <p:nvPr/>
        </p:nvCxnSpPr>
        <p:spPr>
          <a:xfrm rot="2520000">
            <a:off x="5551286" y="1934111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я соединительная линия 206"/>
          <p:cNvCxnSpPr/>
          <p:nvPr/>
        </p:nvCxnSpPr>
        <p:spPr>
          <a:xfrm rot="2580000">
            <a:off x="5571185" y="1955513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я соединительная линия 207"/>
          <p:cNvCxnSpPr/>
          <p:nvPr/>
        </p:nvCxnSpPr>
        <p:spPr>
          <a:xfrm rot="2640000">
            <a:off x="5589160" y="1971263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Прямая соединительная линия 208"/>
          <p:cNvCxnSpPr/>
          <p:nvPr/>
        </p:nvCxnSpPr>
        <p:spPr>
          <a:xfrm rot="2760000">
            <a:off x="5621067" y="2007694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/>
          <p:cNvCxnSpPr/>
          <p:nvPr/>
        </p:nvCxnSpPr>
        <p:spPr>
          <a:xfrm rot="2820000">
            <a:off x="5640103" y="2027260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единительная линия 210"/>
          <p:cNvCxnSpPr/>
          <p:nvPr/>
        </p:nvCxnSpPr>
        <p:spPr>
          <a:xfrm rot="2880000">
            <a:off x="5655393" y="2052412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я соединительная линия 212"/>
          <p:cNvCxnSpPr/>
          <p:nvPr/>
        </p:nvCxnSpPr>
        <p:spPr>
          <a:xfrm rot="2940000">
            <a:off x="5674429" y="2066685"/>
            <a:ext cx="1" cy="292851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Дуга 215"/>
          <p:cNvSpPr/>
          <p:nvPr/>
        </p:nvSpPr>
        <p:spPr>
          <a:xfrm>
            <a:off x="1725021" y="1609748"/>
            <a:ext cx="5653354" cy="5653354"/>
          </a:xfrm>
          <a:prstGeom prst="arc">
            <a:avLst>
              <a:gd name="adj1" fmla="val 10746999"/>
              <a:gd name="adj2" fmla="val 16281113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Дуга 216"/>
          <p:cNvSpPr/>
          <p:nvPr/>
        </p:nvSpPr>
        <p:spPr>
          <a:xfrm>
            <a:off x="1725014" y="1609752"/>
            <a:ext cx="5653354" cy="5653354"/>
          </a:xfrm>
          <a:prstGeom prst="arc">
            <a:avLst>
              <a:gd name="adj1" fmla="val 10746999"/>
              <a:gd name="adj2" fmla="val 16342241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" name="Дуга 217"/>
          <p:cNvSpPr/>
          <p:nvPr/>
        </p:nvSpPr>
        <p:spPr>
          <a:xfrm>
            <a:off x="1725030" y="1609768"/>
            <a:ext cx="5653354" cy="5653354"/>
          </a:xfrm>
          <a:prstGeom prst="arc">
            <a:avLst>
              <a:gd name="adj1" fmla="val 10746999"/>
              <a:gd name="adj2" fmla="val 16407941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Дуга 218"/>
          <p:cNvSpPr/>
          <p:nvPr/>
        </p:nvSpPr>
        <p:spPr>
          <a:xfrm>
            <a:off x="1725046" y="1609784"/>
            <a:ext cx="5653354" cy="5653354"/>
          </a:xfrm>
          <a:prstGeom prst="arc">
            <a:avLst>
              <a:gd name="adj1" fmla="val 10746999"/>
              <a:gd name="adj2" fmla="val 16471004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" name="Дуга 219"/>
          <p:cNvSpPr/>
          <p:nvPr/>
        </p:nvSpPr>
        <p:spPr>
          <a:xfrm>
            <a:off x="1725062" y="1609800"/>
            <a:ext cx="5653354" cy="5653354"/>
          </a:xfrm>
          <a:prstGeom prst="arc">
            <a:avLst>
              <a:gd name="adj1" fmla="val 10746999"/>
              <a:gd name="adj2" fmla="val 16535772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Дуга 220"/>
          <p:cNvSpPr/>
          <p:nvPr/>
        </p:nvSpPr>
        <p:spPr>
          <a:xfrm>
            <a:off x="1719815" y="1609816"/>
            <a:ext cx="5653354" cy="5653354"/>
          </a:xfrm>
          <a:prstGeom prst="arc">
            <a:avLst>
              <a:gd name="adj1" fmla="val 10746999"/>
              <a:gd name="adj2" fmla="val 16605329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Дуга 221"/>
          <p:cNvSpPr/>
          <p:nvPr/>
        </p:nvSpPr>
        <p:spPr>
          <a:xfrm>
            <a:off x="1722212" y="1609752"/>
            <a:ext cx="5653354" cy="5653354"/>
          </a:xfrm>
          <a:prstGeom prst="arc">
            <a:avLst>
              <a:gd name="adj1" fmla="val 10746999"/>
              <a:gd name="adj2" fmla="val 16662034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" name="Дуга 222"/>
          <p:cNvSpPr/>
          <p:nvPr/>
        </p:nvSpPr>
        <p:spPr>
          <a:xfrm>
            <a:off x="1722228" y="1609752"/>
            <a:ext cx="5653354" cy="5653354"/>
          </a:xfrm>
          <a:prstGeom prst="arc">
            <a:avLst>
              <a:gd name="adj1" fmla="val 10746999"/>
              <a:gd name="adj2" fmla="val 16730783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Дуга 223"/>
          <p:cNvSpPr/>
          <p:nvPr/>
        </p:nvSpPr>
        <p:spPr>
          <a:xfrm>
            <a:off x="1722244" y="1609752"/>
            <a:ext cx="5653354" cy="5653354"/>
          </a:xfrm>
          <a:prstGeom prst="arc">
            <a:avLst>
              <a:gd name="adj1" fmla="val 10746999"/>
              <a:gd name="adj2" fmla="val 16791322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Дуга 224"/>
          <p:cNvSpPr/>
          <p:nvPr/>
        </p:nvSpPr>
        <p:spPr>
          <a:xfrm>
            <a:off x="1722633" y="1609752"/>
            <a:ext cx="5653354" cy="5653354"/>
          </a:xfrm>
          <a:prstGeom prst="arc">
            <a:avLst>
              <a:gd name="adj1" fmla="val 10746999"/>
              <a:gd name="adj2" fmla="val 16847545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Дуга 225"/>
          <p:cNvSpPr/>
          <p:nvPr/>
        </p:nvSpPr>
        <p:spPr>
          <a:xfrm>
            <a:off x="1722649" y="1608737"/>
            <a:ext cx="5653354" cy="5653354"/>
          </a:xfrm>
          <a:prstGeom prst="arc">
            <a:avLst>
              <a:gd name="adj1" fmla="val 10746999"/>
              <a:gd name="adj2" fmla="val 16905549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" name="Дуга 226"/>
          <p:cNvSpPr/>
          <p:nvPr/>
        </p:nvSpPr>
        <p:spPr>
          <a:xfrm>
            <a:off x="1722633" y="1609752"/>
            <a:ext cx="5653354" cy="5653354"/>
          </a:xfrm>
          <a:prstGeom prst="arc">
            <a:avLst>
              <a:gd name="adj1" fmla="val 10746999"/>
              <a:gd name="adj2" fmla="val 16966783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" name="Дуга 227"/>
          <p:cNvSpPr/>
          <p:nvPr/>
        </p:nvSpPr>
        <p:spPr>
          <a:xfrm>
            <a:off x="1725014" y="1609752"/>
            <a:ext cx="5653354" cy="5653354"/>
          </a:xfrm>
          <a:prstGeom prst="arc">
            <a:avLst>
              <a:gd name="adj1" fmla="val 10746999"/>
              <a:gd name="adj2" fmla="val 17023673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Дуга 249"/>
          <p:cNvSpPr/>
          <p:nvPr/>
        </p:nvSpPr>
        <p:spPr>
          <a:xfrm>
            <a:off x="1722633" y="1609752"/>
            <a:ext cx="5653354" cy="5653354"/>
          </a:xfrm>
          <a:prstGeom prst="arc">
            <a:avLst>
              <a:gd name="adj1" fmla="val 10746999"/>
              <a:gd name="adj2" fmla="val 17079628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Дуга 250"/>
          <p:cNvSpPr/>
          <p:nvPr/>
        </p:nvSpPr>
        <p:spPr>
          <a:xfrm>
            <a:off x="1724577" y="1609174"/>
            <a:ext cx="5653354" cy="5653354"/>
          </a:xfrm>
          <a:prstGeom prst="arc">
            <a:avLst>
              <a:gd name="adj1" fmla="val 10746999"/>
              <a:gd name="adj2" fmla="val 17136851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Дуга 251"/>
          <p:cNvSpPr/>
          <p:nvPr/>
        </p:nvSpPr>
        <p:spPr>
          <a:xfrm>
            <a:off x="1722633" y="1609315"/>
            <a:ext cx="5653354" cy="5653354"/>
          </a:xfrm>
          <a:prstGeom prst="arc">
            <a:avLst>
              <a:gd name="adj1" fmla="val 10746999"/>
              <a:gd name="adj2" fmla="val 17199532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Дуга 252"/>
          <p:cNvSpPr/>
          <p:nvPr/>
        </p:nvSpPr>
        <p:spPr>
          <a:xfrm>
            <a:off x="1722633" y="1609752"/>
            <a:ext cx="5653354" cy="5653354"/>
          </a:xfrm>
          <a:prstGeom prst="arc">
            <a:avLst>
              <a:gd name="adj1" fmla="val 10746999"/>
              <a:gd name="adj2" fmla="val 17259749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Дуга 253"/>
          <p:cNvSpPr/>
          <p:nvPr/>
        </p:nvSpPr>
        <p:spPr>
          <a:xfrm>
            <a:off x="1722633" y="1610330"/>
            <a:ext cx="5653354" cy="5653354"/>
          </a:xfrm>
          <a:prstGeom prst="arc">
            <a:avLst>
              <a:gd name="adj1" fmla="val 10746999"/>
              <a:gd name="adj2" fmla="val 17318402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Дуга 256"/>
          <p:cNvSpPr/>
          <p:nvPr/>
        </p:nvSpPr>
        <p:spPr>
          <a:xfrm>
            <a:off x="1724577" y="1609752"/>
            <a:ext cx="5653354" cy="5653354"/>
          </a:xfrm>
          <a:prstGeom prst="arc">
            <a:avLst>
              <a:gd name="adj1" fmla="val 10746999"/>
              <a:gd name="adj2" fmla="val 17378791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Дуга 257"/>
          <p:cNvSpPr/>
          <p:nvPr/>
        </p:nvSpPr>
        <p:spPr>
          <a:xfrm>
            <a:off x="1720830" y="1609174"/>
            <a:ext cx="5653354" cy="5653354"/>
          </a:xfrm>
          <a:prstGeom prst="arc">
            <a:avLst>
              <a:gd name="adj1" fmla="val 10746999"/>
              <a:gd name="adj2" fmla="val 17435758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Дуга 258"/>
          <p:cNvSpPr/>
          <p:nvPr/>
        </p:nvSpPr>
        <p:spPr>
          <a:xfrm>
            <a:off x="1722633" y="1609752"/>
            <a:ext cx="5653354" cy="5653354"/>
          </a:xfrm>
          <a:prstGeom prst="arc">
            <a:avLst>
              <a:gd name="adj1" fmla="val 10746999"/>
              <a:gd name="adj2" fmla="val 17497076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Дуга 259"/>
          <p:cNvSpPr/>
          <p:nvPr/>
        </p:nvSpPr>
        <p:spPr>
          <a:xfrm>
            <a:off x="1722633" y="1609752"/>
            <a:ext cx="5653354" cy="5653354"/>
          </a:xfrm>
          <a:prstGeom prst="arc">
            <a:avLst>
              <a:gd name="adj1" fmla="val 10746999"/>
              <a:gd name="adj2" fmla="val 17558123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Дуга 260"/>
          <p:cNvSpPr/>
          <p:nvPr/>
        </p:nvSpPr>
        <p:spPr>
          <a:xfrm>
            <a:off x="1722633" y="1609174"/>
            <a:ext cx="5653354" cy="5653354"/>
          </a:xfrm>
          <a:prstGeom prst="arc">
            <a:avLst>
              <a:gd name="adj1" fmla="val 10746999"/>
              <a:gd name="adj2" fmla="val 17622678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Дуга 261"/>
          <p:cNvSpPr/>
          <p:nvPr/>
        </p:nvSpPr>
        <p:spPr>
          <a:xfrm>
            <a:off x="1722633" y="1609174"/>
            <a:ext cx="5653354" cy="5653354"/>
          </a:xfrm>
          <a:prstGeom prst="arc">
            <a:avLst>
              <a:gd name="adj1" fmla="val 10746999"/>
              <a:gd name="adj2" fmla="val 17679721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Дуга 262"/>
          <p:cNvSpPr/>
          <p:nvPr/>
        </p:nvSpPr>
        <p:spPr>
          <a:xfrm>
            <a:off x="1722633" y="1609752"/>
            <a:ext cx="5653354" cy="5653354"/>
          </a:xfrm>
          <a:prstGeom prst="arc">
            <a:avLst>
              <a:gd name="adj1" fmla="val 10746999"/>
              <a:gd name="adj2" fmla="val 17744476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4" name="Дуга 263"/>
          <p:cNvSpPr/>
          <p:nvPr/>
        </p:nvSpPr>
        <p:spPr>
          <a:xfrm>
            <a:off x="1722633" y="1609752"/>
            <a:ext cx="5653354" cy="5653354"/>
          </a:xfrm>
          <a:prstGeom prst="arc">
            <a:avLst>
              <a:gd name="adj1" fmla="val 10746999"/>
              <a:gd name="adj2" fmla="val 17806674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5" name="Дуга 264"/>
          <p:cNvSpPr/>
          <p:nvPr/>
        </p:nvSpPr>
        <p:spPr>
          <a:xfrm>
            <a:off x="1722633" y="1609752"/>
            <a:ext cx="5653354" cy="5653354"/>
          </a:xfrm>
          <a:prstGeom prst="arc">
            <a:avLst>
              <a:gd name="adj1" fmla="val 10746999"/>
              <a:gd name="adj2" fmla="val 17867785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" name="Дуга 265"/>
          <p:cNvSpPr/>
          <p:nvPr/>
        </p:nvSpPr>
        <p:spPr>
          <a:xfrm>
            <a:off x="1722633" y="1609752"/>
            <a:ext cx="5653354" cy="5653354"/>
          </a:xfrm>
          <a:prstGeom prst="arc">
            <a:avLst>
              <a:gd name="adj1" fmla="val 10746999"/>
              <a:gd name="adj2" fmla="val 17925875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7" name="Дуга 266"/>
          <p:cNvSpPr/>
          <p:nvPr/>
        </p:nvSpPr>
        <p:spPr>
          <a:xfrm>
            <a:off x="1722633" y="1609174"/>
            <a:ext cx="5653354" cy="5653354"/>
          </a:xfrm>
          <a:prstGeom prst="arc">
            <a:avLst>
              <a:gd name="adj1" fmla="val 10746999"/>
              <a:gd name="adj2" fmla="val 17989122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8" name="Дуга 267"/>
          <p:cNvSpPr/>
          <p:nvPr/>
        </p:nvSpPr>
        <p:spPr>
          <a:xfrm>
            <a:off x="1720830" y="1609752"/>
            <a:ext cx="5653354" cy="5653354"/>
          </a:xfrm>
          <a:prstGeom prst="arc">
            <a:avLst>
              <a:gd name="adj1" fmla="val 10746999"/>
              <a:gd name="adj2" fmla="val 18049692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9" name="Дуга 268"/>
          <p:cNvSpPr/>
          <p:nvPr/>
        </p:nvSpPr>
        <p:spPr>
          <a:xfrm>
            <a:off x="1722633" y="1609174"/>
            <a:ext cx="5653354" cy="5653354"/>
          </a:xfrm>
          <a:prstGeom prst="arc">
            <a:avLst>
              <a:gd name="adj1" fmla="val 10746999"/>
              <a:gd name="adj2" fmla="val 18103620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0" name="Дуга 269"/>
          <p:cNvSpPr/>
          <p:nvPr/>
        </p:nvSpPr>
        <p:spPr>
          <a:xfrm>
            <a:off x="1725014" y="1609752"/>
            <a:ext cx="5653354" cy="5653354"/>
          </a:xfrm>
          <a:prstGeom prst="arc">
            <a:avLst>
              <a:gd name="adj1" fmla="val 10746999"/>
              <a:gd name="adj2" fmla="val 18166266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1" name="Дуга 270"/>
          <p:cNvSpPr/>
          <p:nvPr/>
        </p:nvSpPr>
        <p:spPr>
          <a:xfrm>
            <a:off x="1722196" y="1609174"/>
            <a:ext cx="5653354" cy="5653354"/>
          </a:xfrm>
          <a:prstGeom prst="arc">
            <a:avLst>
              <a:gd name="adj1" fmla="val 10746999"/>
              <a:gd name="adj2" fmla="val 18232975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2" name="Дуга 271"/>
          <p:cNvSpPr/>
          <p:nvPr/>
        </p:nvSpPr>
        <p:spPr>
          <a:xfrm>
            <a:off x="1722633" y="1609752"/>
            <a:ext cx="5653354" cy="5653354"/>
          </a:xfrm>
          <a:prstGeom prst="arc">
            <a:avLst>
              <a:gd name="adj1" fmla="val 10746999"/>
              <a:gd name="adj2" fmla="val 18288163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3" name="Дуга 272"/>
          <p:cNvSpPr/>
          <p:nvPr/>
        </p:nvSpPr>
        <p:spPr>
          <a:xfrm>
            <a:off x="1722633" y="1609174"/>
            <a:ext cx="5653354" cy="5653354"/>
          </a:xfrm>
          <a:prstGeom prst="arc">
            <a:avLst>
              <a:gd name="adj1" fmla="val 10746999"/>
              <a:gd name="adj2" fmla="val 18346455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4" name="Дуга 273"/>
          <p:cNvSpPr/>
          <p:nvPr/>
        </p:nvSpPr>
        <p:spPr>
          <a:xfrm>
            <a:off x="1722633" y="1609174"/>
            <a:ext cx="5653354" cy="5653354"/>
          </a:xfrm>
          <a:prstGeom prst="arc">
            <a:avLst>
              <a:gd name="adj1" fmla="val 10746999"/>
              <a:gd name="adj2" fmla="val 18407262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5" name="Дуга 274"/>
          <p:cNvSpPr/>
          <p:nvPr/>
        </p:nvSpPr>
        <p:spPr>
          <a:xfrm>
            <a:off x="1722633" y="1609174"/>
            <a:ext cx="5653354" cy="5653354"/>
          </a:xfrm>
          <a:prstGeom prst="arc">
            <a:avLst>
              <a:gd name="adj1" fmla="val 10746999"/>
              <a:gd name="adj2" fmla="val 18474600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" name="Дуга 275"/>
          <p:cNvSpPr/>
          <p:nvPr/>
        </p:nvSpPr>
        <p:spPr>
          <a:xfrm>
            <a:off x="1722633" y="1609174"/>
            <a:ext cx="5653354" cy="5653354"/>
          </a:xfrm>
          <a:prstGeom prst="arc">
            <a:avLst>
              <a:gd name="adj1" fmla="val 10746999"/>
              <a:gd name="adj2" fmla="val 18532997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Дуга 276"/>
          <p:cNvSpPr/>
          <p:nvPr/>
        </p:nvSpPr>
        <p:spPr>
          <a:xfrm>
            <a:off x="1722633" y="1609752"/>
            <a:ext cx="5653354" cy="5653354"/>
          </a:xfrm>
          <a:prstGeom prst="arc">
            <a:avLst>
              <a:gd name="adj1" fmla="val 10746999"/>
              <a:gd name="adj2" fmla="val 18591248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8" name="Дуга 277"/>
          <p:cNvSpPr/>
          <p:nvPr/>
        </p:nvSpPr>
        <p:spPr>
          <a:xfrm>
            <a:off x="1722633" y="1608737"/>
            <a:ext cx="5653354" cy="5653354"/>
          </a:xfrm>
          <a:prstGeom prst="arc">
            <a:avLst>
              <a:gd name="adj1" fmla="val 10746999"/>
              <a:gd name="adj2" fmla="val 18650629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" name="Дуга 278"/>
          <p:cNvSpPr/>
          <p:nvPr/>
        </p:nvSpPr>
        <p:spPr>
          <a:xfrm>
            <a:off x="1722633" y="1609174"/>
            <a:ext cx="5653354" cy="5653354"/>
          </a:xfrm>
          <a:prstGeom prst="arc">
            <a:avLst>
              <a:gd name="adj1" fmla="val 10746999"/>
              <a:gd name="adj2" fmla="val 18711300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0" name="Дуга 279"/>
          <p:cNvSpPr/>
          <p:nvPr/>
        </p:nvSpPr>
        <p:spPr>
          <a:xfrm>
            <a:off x="1722633" y="1609174"/>
            <a:ext cx="5653354" cy="5653354"/>
          </a:xfrm>
          <a:prstGeom prst="arc">
            <a:avLst>
              <a:gd name="adj1" fmla="val 10746999"/>
              <a:gd name="adj2" fmla="val 18779201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1" name="Дуга 280"/>
          <p:cNvSpPr/>
          <p:nvPr/>
        </p:nvSpPr>
        <p:spPr>
          <a:xfrm>
            <a:off x="1725014" y="1609752"/>
            <a:ext cx="5653354" cy="5653354"/>
          </a:xfrm>
          <a:prstGeom prst="arc">
            <a:avLst>
              <a:gd name="adj1" fmla="val 10746999"/>
              <a:gd name="adj2" fmla="val 18830097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2" name="Дуга 281"/>
          <p:cNvSpPr/>
          <p:nvPr/>
        </p:nvSpPr>
        <p:spPr>
          <a:xfrm>
            <a:off x="1725014" y="1609174"/>
            <a:ext cx="5653354" cy="5653354"/>
          </a:xfrm>
          <a:prstGeom prst="arc">
            <a:avLst>
              <a:gd name="adj1" fmla="val 10746999"/>
              <a:gd name="adj2" fmla="val 18891503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3" name="Дуга 282"/>
          <p:cNvSpPr/>
          <p:nvPr/>
        </p:nvSpPr>
        <p:spPr>
          <a:xfrm>
            <a:off x="1722633" y="1609174"/>
            <a:ext cx="5653354" cy="5653354"/>
          </a:xfrm>
          <a:prstGeom prst="arc">
            <a:avLst>
              <a:gd name="adj1" fmla="val 10746999"/>
              <a:gd name="adj2" fmla="val 18952932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4" name="Дуга 283"/>
          <p:cNvSpPr/>
          <p:nvPr/>
        </p:nvSpPr>
        <p:spPr>
          <a:xfrm>
            <a:off x="1724577" y="1609752"/>
            <a:ext cx="5653354" cy="5653354"/>
          </a:xfrm>
          <a:prstGeom prst="arc">
            <a:avLst>
              <a:gd name="adj1" fmla="val 10746999"/>
              <a:gd name="adj2" fmla="val 19012357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5" name="Дуга 284"/>
          <p:cNvSpPr/>
          <p:nvPr/>
        </p:nvSpPr>
        <p:spPr>
          <a:xfrm>
            <a:off x="1725014" y="1609174"/>
            <a:ext cx="5653354" cy="5653354"/>
          </a:xfrm>
          <a:prstGeom prst="arc">
            <a:avLst>
              <a:gd name="adj1" fmla="val 10746999"/>
              <a:gd name="adj2" fmla="val 19070440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" name="Дуга 285"/>
          <p:cNvSpPr/>
          <p:nvPr/>
        </p:nvSpPr>
        <p:spPr>
          <a:xfrm>
            <a:off x="1724577" y="1608737"/>
            <a:ext cx="5653354" cy="5653354"/>
          </a:xfrm>
          <a:prstGeom prst="arc">
            <a:avLst>
              <a:gd name="adj1" fmla="val 10746999"/>
              <a:gd name="adj2" fmla="val 19136166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Дуга 286"/>
          <p:cNvSpPr/>
          <p:nvPr/>
        </p:nvSpPr>
        <p:spPr>
          <a:xfrm>
            <a:off x="1724577" y="1608737"/>
            <a:ext cx="5653354" cy="5653354"/>
          </a:xfrm>
          <a:prstGeom prst="arc">
            <a:avLst>
              <a:gd name="adj1" fmla="val 10746999"/>
              <a:gd name="adj2" fmla="val 19200734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8" name="Дуга 287"/>
          <p:cNvSpPr/>
          <p:nvPr/>
        </p:nvSpPr>
        <p:spPr>
          <a:xfrm>
            <a:off x="1722196" y="1608737"/>
            <a:ext cx="5653354" cy="5653354"/>
          </a:xfrm>
          <a:prstGeom prst="arc">
            <a:avLst>
              <a:gd name="adj1" fmla="val 10746999"/>
              <a:gd name="adj2" fmla="val 19263647"/>
            </a:avLst>
          </a:prstGeom>
          <a:ln w="28575">
            <a:solidFill>
              <a:srgbClr val="00B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Дуга 288"/>
          <p:cNvSpPr/>
          <p:nvPr/>
        </p:nvSpPr>
        <p:spPr>
          <a:xfrm>
            <a:off x="2834862" y="2757637"/>
            <a:ext cx="3496342" cy="3496342"/>
          </a:xfrm>
          <a:prstGeom prst="arc">
            <a:avLst>
              <a:gd name="adj1" fmla="val 16254116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0" name="Дуга 289"/>
          <p:cNvSpPr/>
          <p:nvPr/>
        </p:nvSpPr>
        <p:spPr>
          <a:xfrm>
            <a:off x="2834284" y="2757118"/>
            <a:ext cx="3496342" cy="3496342"/>
          </a:xfrm>
          <a:prstGeom prst="arc">
            <a:avLst>
              <a:gd name="adj1" fmla="val 16333985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1" name="Дуга 290"/>
          <p:cNvSpPr/>
          <p:nvPr/>
        </p:nvSpPr>
        <p:spPr>
          <a:xfrm>
            <a:off x="2834284" y="2757118"/>
            <a:ext cx="3496342" cy="3496342"/>
          </a:xfrm>
          <a:prstGeom prst="arc">
            <a:avLst>
              <a:gd name="adj1" fmla="val 16375835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2" name="Дуга 291"/>
          <p:cNvSpPr/>
          <p:nvPr/>
        </p:nvSpPr>
        <p:spPr>
          <a:xfrm>
            <a:off x="2834284" y="2757118"/>
            <a:ext cx="3496342" cy="3496342"/>
          </a:xfrm>
          <a:prstGeom prst="arc">
            <a:avLst>
              <a:gd name="adj1" fmla="val 16417897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3" name="Дуга 292"/>
          <p:cNvSpPr/>
          <p:nvPr/>
        </p:nvSpPr>
        <p:spPr>
          <a:xfrm>
            <a:off x="2830619" y="2755256"/>
            <a:ext cx="3496342" cy="3496342"/>
          </a:xfrm>
          <a:prstGeom prst="arc">
            <a:avLst>
              <a:gd name="adj1" fmla="val 16497615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4" name="Дуга 293"/>
          <p:cNvSpPr/>
          <p:nvPr/>
        </p:nvSpPr>
        <p:spPr>
          <a:xfrm>
            <a:off x="2830041" y="2752875"/>
            <a:ext cx="3496342" cy="3496342"/>
          </a:xfrm>
          <a:prstGeom prst="arc">
            <a:avLst>
              <a:gd name="adj1" fmla="val 16555000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5" name="Дуга 294"/>
          <p:cNvSpPr/>
          <p:nvPr/>
        </p:nvSpPr>
        <p:spPr>
          <a:xfrm>
            <a:off x="2829522" y="2750494"/>
            <a:ext cx="3496342" cy="3496342"/>
          </a:xfrm>
          <a:prstGeom prst="arc">
            <a:avLst>
              <a:gd name="adj1" fmla="val 16578289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" name="Дуга 295"/>
          <p:cNvSpPr/>
          <p:nvPr/>
        </p:nvSpPr>
        <p:spPr>
          <a:xfrm>
            <a:off x="2832422" y="2749975"/>
            <a:ext cx="3496342" cy="3496342"/>
          </a:xfrm>
          <a:prstGeom prst="arc">
            <a:avLst>
              <a:gd name="adj1" fmla="val 16621262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" name="Дуга 296"/>
          <p:cNvSpPr/>
          <p:nvPr/>
        </p:nvSpPr>
        <p:spPr>
          <a:xfrm>
            <a:off x="2832422" y="2747016"/>
            <a:ext cx="3496342" cy="3496342"/>
          </a:xfrm>
          <a:prstGeom prst="arc">
            <a:avLst>
              <a:gd name="adj1" fmla="val 16688815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8" name="Дуга 297"/>
          <p:cNvSpPr/>
          <p:nvPr/>
        </p:nvSpPr>
        <p:spPr>
          <a:xfrm>
            <a:off x="2829522" y="2748113"/>
            <a:ext cx="3496342" cy="3496342"/>
          </a:xfrm>
          <a:prstGeom prst="arc">
            <a:avLst>
              <a:gd name="adj1" fmla="val 16760409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" name="Дуга 298"/>
          <p:cNvSpPr/>
          <p:nvPr/>
        </p:nvSpPr>
        <p:spPr>
          <a:xfrm>
            <a:off x="2829522" y="2747594"/>
            <a:ext cx="3496342" cy="3496342"/>
          </a:xfrm>
          <a:prstGeom prst="arc">
            <a:avLst>
              <a:gd name="adj1" fmla="val 16824136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0" name="Дуга 299"/>
          <p:cNvSpPr/>
          <p:nvPr/>
        </p:nvSpPr>
        <p:spPr>
          <a:xfrm>
            <a:off x="2829522" y="2747016"/>
            <a:ext cx="3496342" cy="3496342"/>
          </a:xfrm>
          <a:prstGeom prst="arc">
            <a:avLst>
              <a:gd name="adj1" fmla="val 16874632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1" name="Дуга 300"/>
          <p:cNvSpPr/>
          <p:nvPr/>
        </p:nvSpPr>
        <p:spPr>
          <a:xfrm>
            <a:off x="2829522" y="2747016"/>
            <a:ext cx="3496342" cy="3496342"/>
          </a:xfrm>
          <a:prstGeom prst="arc">
            <a:avLst>
              <a:gd name="adj1" fmla="val 16939135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2" name="Дуга 301"/>
          <p:cNvSpPr/>
          <p:nvPr/>
        </p:nvSpPr>
        <p:spPr>
          <a:xfrm>
            <a:off x="2829522" y="2748113"/>
            <a:ext cx="3496342" cy="3496342"/>
          </a:xfrm>
          <a:prstGeom prst="arc">
            <a:avLst>
              <a:gd name="adj1" fmla="val 16998131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Дуга 302"/>
          <p:cNvSpPr/>
          <p:nvPr/>
        </p:nvSpPr>
        <p:spPr>
          <a:xfrm>
            <a:off x="2829522" y="2747594"/>
            <a:ext cx="3496342" cy="3496342"/>
          </a:xfrm>
          <a:prstGeom prst="arc">
            <a:avLst>
              <a:gd name="adj1" fmla="val 17061642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Дуга 303"/>
          <p:cNvSpPr/>
          <p:nvPr/>
        </p:nvSpPr>
        <p:spPr>
          <a:xfrm>
            <a:off x="2829522" y="2747016"/>
            <a:ext cx="3496342" cy="3496342"/>
          </a:xfrm>
          <a:prstGeom prst="arc">
            <a:avLst>
              <a:gd name="adj1" fmla="val 17119987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Дуга 304"/>
          <p:cNvSpPr/>
          <p:nvPr/>
        </p:nvSpPr>
        <p:spPr>
          <a:xfrm>
            <a:off x="2827141" y="2747594"/>
            <a:ext cx="3496342" cy="3496342"/>
          </a:xfrm>
          <a:prstGeom prst="arc">
            <a:avLst>
              <a:gd name="adj1" fmla="val 17189498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Дуга 305"/>
          <p:cNvSpPr/>
          <p:nvPr/>
        </p:nvSpPr>
        <p:spPr>
          <a:xfrm>
            <a:off x="2827141" y="2745213"/>
            <a:ext cx="3496342" cy="3496342"/>
          </a:xfrm>
          <a:prstGeom prst="arc">
            <a:avLst>
              <a:gd name="adj1" fmla="val 17252963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Дуга 306"/>
          <p:cNvSpPr/>
          <p:nvPr/>
        </p:nvSpPr>
        <p:spPr>
          <a:xfrm>
            <a:off x="2824760" y="2745213"/>
            <a:ext cx="3496342" cy="3496342"/>
          </a:xfrm>
          <a:prstGeom prst="arc">
            <a:avLst>
              <a:gd name="adj1" fmla="val 17312224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Дуга 307"/>
          <p:cNvSpPr/>
          <p:nvPr/>
        </p:nvSpPr>
        <p:spPr>
          <a:xfrm>
            <a:off x="2825279" y="2745732"/>
            <a:ext cx="3496342" cy="3496342"/>
          </a:xfrm>
          <a:prstGeom prst="arc">
            <a:avLst>
              <a:gd name="adj1" fmla="val 17371167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Дуга 308"/>
          <p:cNvSpPr/>
          <p:nvPr/>
        </p:nvSpPr>
        <p:spPr>
          <a:xfrm>
            <a:off x="2822898" y="2743351"/>
            <a:ext cx="3496342" cy="3496342"/>
          </a:xfrm>
          <a:prstGeom prst="arc">
            <a:avLst>
              <a:gd name="adj1" fmla="val 17436956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Дуга 309"/>
          <p:cNvSpPr/>
          <p:nvPr/>
        </p:nvSpPr>
        <p:spPr>
          <a:xfrm>
            <a:off x="2822898" y="2743351"/>
            <a:ext cx="3496342" cy="3496342"/>
          </a:xfrm>
          <a:prstGeom prst="arc">
            <a:avLst>
              <a:gd name="adj1" fmla="val 17497824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Дуга 310"/>
          <p:cNvSpPr/>
          <p:nvPr/>
        </p:nvSpPr>
        <p:spPr>
          <a:xfrm>
            <a:off x="2822898" y="2740970"/>
            <a:ext cx="3496342" cy="3496342"/>
          </a:xfrm>
          <a:prstGeom prst="arc">
            <a:avLst>
              <a:gd name="adj1" fmla="val 17558702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Дуга 311"/>
          <p:cNvSpPr/>
          <p:nvPr/>
        </p:nvSpPr>
        <p:spPr>
          <a:xfrm>
            <a:off x="2822898" y="2740970"/>
            <a:ext cx="3496342" cy="3496342"/>
          </a:xfrm>
          <a:prstGeom prst="arc">
            <a:avLst>
              <a:gd name="adj1" fmla="val 17609115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Дуга 313"/>
          <p:cNvSpPr/>
          <p:nvPr/>
        </p:nvSpPr>
        <p:spPr>
          <a:xfrm>
            <a:off x="2822898" y="2740970"/>
            <a:ext cx="3496342" cy="3496342"/>
          </a:xfrm>
          <a:prstGeom prst="arc">
            <a:avLst>
              <a:gd name="adj1" fmla="val 17676165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Дуга 314"/>
          <p:cNvSpPr/>
          <p:nvPr/>
        </p:nvSpPr>
        <p:spPr>
          <a:xfrm>
            <a:off x="2822898" y="2740970"/>
            <a:ext cx="3496342" cy="3496342"/>
          </a:xfrm>
          <a:prstGeom prst="arc">
            <a:avLst>
              <a:gd name="adj1" fmla="val 17730720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Дуга 315"/>
          <p:cNvSpPr/>
          <p:nvPr/>
        </p:nvSpPr>
        <p:spPr>
          <a:xfrm>
            <a:off x="2822898" y="2738589"/>
            <a:ext cx="3496342" cy="3496342"/>
          </a:xfrm>
          <a:prstGeom prst="arc">
            <a:avLst>
              <a:gd name="adj1" fmla="val 17783107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Дуга 316"/>
          <p:cNvSpPr/>
          <p:nvPr/>
        </p:nvSpPr>
        <p:spPr>
          <a:xfrm>
            <a:off x="2820517" y="2736208"/>
            <a:ext cx="3496342" cy="3496342"/>
          </a:xfrm>
          <a:prstGeom prst="arc">
            <a:avLst>
              <a:gd name="adj1" fmla="val 17839620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Дуга 317"/>
          <p:cNvSpPr/>
          <p:nvPr/>
        </p:nvSpPr>
        <p:spPr>
          <a:xfrm>
            <a:off x="2820517" y="2736208"/>
            <a:ext cx="3496342" cy="3496342"/>
          </a:xfrm>
          <a:prstGeom prst="arc">
            <a:avLst>
              <a:gd name="adj1" fmla="val 17922943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Дуга 318"/>
          <p:cNvSpPr/>
          <p:nvPr/>
        </p:nvSpPr>
        <p:spPr>
          <a:xfrm>
            <a:off x="2822898" y="2735111"/>
            <a:ext cx="3496342" cy="3496342"/>
          </a:xfrm>
          <a:prstGeom prst="arc">
            <a:avLst>
              <a:gd name="adj1" fmla="val 17989189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Дуга 319"/>
          <p:cNvSpPr/>
          <p:nvPr/>
        </p:nvSpPr>
        <p:spPr>
          <a:xfrm>
            <a:off x="2822898" y="2735111"/>
            <a:ext cx="3496342" cy="3496342"/>
          </a:xfrm>
          <a:prstGeom prst="arc">
            <a:avLst>
              <a:gd name="adj1" fmla="val 18096008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Дуга 320"/>
          <p:cNvSpPr/>
          <p:nvPr/>
        </p:nvSpPr>
        <p:spPr>
          <a:xfrm>
            <a:off x="2820517" y="2732730"/>
            <a:ext cx="3496342" cy="3496342"/>
          </a:xfrm>
          <a:prstGeom prst="arc">
            <a:avLst>
              <a:gd name="adj1" fmla="val 18209288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Дуга 321"/>
          <p:cNvSpPr/>
          <p:nvPr/>
        </p:nvSpPr>
        <p:spPr>
          <a:xfrm>
            <a:off x="2818136" y="2732730"/>
            <a:ext cx="3496342" cy="3496342"/>
          </a:xfrm>
          <a:prstGeom prst="arc">
            <a:avLst>
              <a:gd name="adj1" fmla="val 18350315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Дуга 322"/>
          <p:cNvSpPr/>
          <p:nvPr/>
        </p:nvSpPr>
        <p:spPr>
          <a:xfrm>
            <a:off x="2818136" y="2732730"/>
            <a:ext cx="3496342" cy="3496342"/>
          </a:xfrm>
          <a:prstGeom prst="arc">
            <a:avLst>
              <a:gd name="adj1" fmla="val 18361661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Дуга 323"/>
          <p:cNvSpPr/>
          <p:nvPr/>
        </p:nvSpPr>
        <p:spPr>
          <a:xfrm>
            <a:off x="2818136" y="2736208"/>
            <a:ext cx="3496342" cy="3496342"/>
          </a:xfrm>
          <a:prstGeom prst="arc">
            <a:avLst>
              <a:gd name="adj1" fmla="val 18474334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Дуга 324"/>
          <p:cNvSpPr/>
          <p:nvPr/>
        </p:nvSpPr>
        <p:spPr>
          <a:xfrm>
            <a:off x="2815755" y="2736208"/>
            <a:ext cx="3496342" cy="3496342"/>
          </a:xfrm>
          <a:prstGeom prst="arc">
            <a:avLst>
              <a:gd name="adj1" fmla="val 18544562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Дуга 155"/>
          <p:cNvSpPr/>
          <p:nvPr/>
        </p:nvSpPr>
        <p:spPr>
          <a:xfrm>
            <a:off x="2815755" y="2732730"/>
            <a:ext cx="3496342" cy="3496342"/>
          </a:xfrm>
          <a:prstGeom prst="arc">
            <a:avLst>
              <a:gd name="adj1" fmla="val 18630907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Дуга 156"/>
          <p:cNvSpPr/>
          <p:nvPr/>
        </p:nvSpPr>
        <p:spPr>
          <a:xfrm>
            <a:off x="2827141" y="2751778"/>
            <a:ext cx="3496342" cy="3496342"/>
          </a:xfrm>
          <a:prstGeom prst="arc">
            <a:avLst>
              <a:gd name="adj1" fmla="val 18670217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Дуга 157"/>
          <p:cNvSpPr/>
          <p:nvPr/>
        </p:nvSpPr>
        <p:spPr>
          <a:xfrm>
            <a:off x="2826563" y="2750494"/>
            <a:ext cx="3496342" cy="3496342"/>
          </a:xfrm>
          <a:prstGeom prst="arc">
            <a:avLst>
              <a:gd name="adj1" fmla="val 18739819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Дуга 158"/>
          <p:cNvSpPr/>
          <p:nvPr/>
        </p:nvSpPr>
        <p:spPr>
          <a:xfrm>
            <a:off x="2825279" y="2750494"/>
            <a:ext cx="3496342" cy="3496342"/>
          </a:xfrm>
          <a:prstGeom prst="arc">
            <a:avLst>
              <a:gd name="adj1" fmla="val 18786806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Дуга 159"/>
          <p:cNvSpPr/>
          <p:nvPr/>
        </p:nvSpPr>
        <p:spPr>
          <a:xfrm>
            <a:off x="2825279" y="2752875"/>
            <a:ext cx="3496342" cy="3496342"/>
          </a:xfrm>
          <a:prstGeom prst="arc">
            <a:avLst>
              <a:gd name="adj1" fmla="val 18829776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Дуга 161"/>
          <p:cNvSpPr/>
          <p:nvPr/>
        </p:nvSpPr>
        <p:spPr>
          <a:xfrm>
            <a:off x="2827660" y="2752875"/>
            <a:ext cx="3496342" cy="3496342"/>
          </a:xfrm>
          <a:prstGeom prst="arc">
            <a:avLst>
              <a:gd name="adj1" fmla="val 18905922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Дуга 211"/>
          <p:cNvSpPr/>
          <p:nvPr/>
        </p:nvSpPr>
        <p:spPr>
          <a:xfrm>
            <a:off x="2830041" y="2752875"/>
            <a:ext cx="3496342" cy="3496342"/>
          </a:xfrm>
          <a:prstGeom prst="arc">
            <a:avLst>
              <a:gd name="adj1" fmla="val 18978602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Дуга 213"/>
          <p:cNvSpPr/>
          <p:nvPr/>
        </p:nvSpPr>
        <p:spPr>
          <a:xfrm>
            <a:off x="2832422" y="2752875"/>
            <a:ext cx="3496342" cy="3496342"/>
          </a:xfrm>
          <a:prstGeom prst="arc">
            <a:avLst>
              <a:gd name="adj1" fmla="val 19060526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Дуга 214"/>
          <p:cNvSpPr/>
          <p:nvPr/>
        </p:nvSpPr>
        <p:spPr>
          <a:xfrm>
            <a:off x="2832422" y="2752875"/>
            <a:ext cx="3496342" cy="3496342"/>
          </a:xfrm>
          <a:prstGeom prst="arc">
            <a:avLst>
              <a:gd name="adj1" fmla="val 19114230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Дуга 228"/>
          <p:cNvSpPr/>
          <p:nvPr/>
        </p:nvSpPr>
        <p:spPr>
          <a:xfrm>
            <a:off x="2831903" y="2752875"/>
            <a:ext cx="3496342" cy="3496342"/>
          </a:xfrm>
          <a:prstGeom prst="arc">
            <a:avLst>
              <a:gd name="adj1" fmla="val 19195116"/>
              <a:gd name="adj2" fmla="val 21554056"/>
            </a:avLst>
          </a:prstGeom>
          <a:ln w="28575">
            <a:solidFill>
              <a:srgbClr val="00B05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0" name="TextBox 229"/>
          <p:cNvSpPr txBox="1"/>
          <p:nvPr/>
        </p:nvSpPr>
        <p:spPr>
          <a:xfrm>
            <a:off x="1320646" y="5445224"/>
            <a:ext cx="6491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sz="2800" b="1" i="1" dirty="0" smtClean="0">
                <a:latin typeface="Cambria Math"/>
                <a:ea typeface="Cambria Math"/>
              </a:rPr>
              <a:t>Т.е.  ∠</a:t>
            </a:r>
            <a:r>
              <a:rPr lang="en-US" sz="2800" b="1" i="1" dirty="0" smtClean="0">
                <a:latin typeface="Cambria Math"/>
                <a:ea typeface="Cambria Math"/>
              </a:rPr>
              <a:t>AOC  </a:t>
            </a:r>
            <a:r>
              <a:rPr lang="ru-RU" sz="2800" b="1" i="1" dirty="0" smtClean="0">
                <a:latin typeface="Cambria Math"/>
                <a:ea typeface="Cambria Math"/>
              </a:rPr>
              <a:t> состоит  из 3 углов </a:t>
            </a:r>
            <a:r>
              <a:rPr lang="en-US" sz="2800" b="1" i="1" dirty="0" smtClean="0">
                <a:latin typeface="Cambria Math"/>
                <a:ea typeface="Cambria Math"/>
              </a:rPr>
              <a:t> COB</a:t>
            </a:r>
            <a:endParaRPr lang="ru-RU" sz="2800" b="1" i="1" dirty="0">
              <a:latin typeface="Cambria Math"/>
              <a:ea typeface="Cambria Math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2021052" y="5445224"/>
            <a:ext cx="50293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Font typeface="+mj-lt"/>
              <a:buAutoNum type="arabicPeriod" startAt="4"/>
            </a:pPr>
            <a:r>
              <a:rPr lang="ru-RU" sz="2800" b="1" i="1" dirty="0" smtClean="0">
                <a:latin typeface="Cambria Math"/>
                <a:ea typeface="Cambria Math"/>
              </a:rPr>
              <a:t>Предположим, что  сейчас </a:t>
            </a:r>
          </a:p>
          <a:p>
            <a:pPr algn="ctr"/>
            <a:r>
              <a:rPr lang="ru-RU" sz="2800" b="1" i="1" dirty="0" smtClean="0">
                <a:latin typeface="Cambria Math"/>
                <a:ea typeface="Cambria Math"/>
              </a:rPr>
              <a:t>∠</a:t>
            </a:r>
            <a:r>
              <a:rPr lang="en-US" sz="2800" b="1" i="1" dirty="0" smtClean="0">
                <a:latin typeface="Cambria Math"/>
                <a:ea typeface="Cambria Math"/>
              </a:rPr>
              <a:t>AOC  </a:t>
            </a:r>
            <a:r>
              <a:rPr lang="ru-RU" sz="2800" b="1" i="1" dirty="0" smtClean="0">
                <a:latin typeface="Cambria Math"/>
                <a:ea typeface="Cambria Math"/>
              </a:rPr>
              <a:t> равен 3 углам </a:t>
            </a:r>
            <a:r>
              <a:rPr lang="en-US" sz="2800" b="1" i="1" dirty="0" smtClean="0">
                <a:latin typeface="Cambria Math"/>
                <a:ea typeface="Cambria Math"/>
              </a:rPr>
              <a:t>COB</a:t>
            </a:r>
            <a:endParaRPr lang="ru-RU" sz="2800" b="1" i="1" dirty="0">
              <a:latin typeface="Cambria Math"/>
              <a:ea typeface="Cambria Math"/>
            </a:endParaRPr>
          </a:p>
        </p:txBody>
      </p:sp>
      <p:sp>
        <p:nvSpPr>
          <p:cNvPr id="232" name="TextBox 231"/>
          <p:cNvSpPr txBox="1"/>
          <p:nvPr/>
        </p:nvSpPr>
        <p:spPr>
          <a:xfrm rot="18895873">
            <a:off x="1141779" y="2199365"/>
            <a:ext cx="3254570" cy="1017435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628679"/>
              </a:avLst>
            </a:prstTxWarp>
            <a:spAutoFit/>
          </a:bodyPr>
          <a:lstStyle/>
          <a:p>
            <a:pPr algn="ctr"/>
            <a:r>
              <a:rPr lang="ru-RU" sz="2800" b="1" i="1" dirty="0" smtClean="0">
                <a:latin typeface="Cambria Math"/>
                <a:ea typeface="Cambria Math"/>
              </a:rPr>
              <a:t>3∠</a:t>
            </a:r>
            <a:r>
              <a:rPr lang="en-US" sz="2800" b="1" i="1" dirty="0" smtClean="0">
                <a:latin typeface="Cambria Math"/>
                <a:ea typeface="Cambria Math"/>
              </a:rPr>
              <a:t>COB</a:t>
            </a:r>
            <a:endParaRPr lang="ru-RU" sz="2800" b="1" i="1" dirty="0">
              <a:latin typeface="Cambria Math"/>
              <a:ea typeface="Cambria Math"/>
            </a:endParaRPr>
          </a:p>
        </p:txBody>
      </p:sp>
      <p:sp>
        <p:nvSpPr>
          <p:cNvPr id="235" name="TextBox 234"/>
          <p:cNvSpPr txBox="1"/>
          <p:nvPr/>
        </p:nvSpPr>
        <p:spPr>
          <a:xfrm rot="3838988">
            <a:off x="5192071" y="3038058"/>
            <a:ext cx="3254570" cy="1017435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628679"/>
              </a:avLst>
            </a:prstTxWarp>
            <a:spAutoFit/>
          </a:bodyPr>
          <a:lstStyle/>
          <a:p>
            <a:pPr algn="ctr"/>
            <a:r>
              <a:rPr lang="ru-RU" sz="2800" b="1" i="1" dirty="0" smtClean="0">
                <a:latin typeface="Cambria Math"/>
                <a:ea typeface="Cambria Math"/>
              </a:rPr>
              <a:t>∠</a:t>
            </a:r>
            <a:r>
              <a:rPr lang="en-US" sz="2800" b="1" i="1" dirty="0" smtClean="0">
                <a:latin typeface="Cambria Math"/>
                <a:ea typeface="Cambria Math"/>
              </a:rPr>
              <a:t>COB</a:t>
            </a:r>
            <a:endParaRPr lang="ru-RU" sz="2800" b="1" i="1" dirty="0">
              <a:latin typeface="Cambria Math"/>
              <a:ea typeface="Cambria Math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1970561" y="5445224"/>
            <a:ext cx="51639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Font typeface="+mj-lt"/>
              <a:buAutoNum type="arabicPeriod" startAt="5"/>
            </a:pPr>
            <a:r>
              <a:rPr lang="ru-RU" sz="2800" b="1" i="1" dirty="0" smtClean="0">
                <a:latin typeface="Cambria Math"/>
                <a:ea typeface="Cambria Math"/>
              </a:rPr>
              <a:t>По </a:t>
            </a:r>
            <a:r>
              <a:rPr lang="ru-RU" sz="2800" b="1" i="1" dirty="0" smtClean="0">
                <a:latin typeface="Cambria Math"/>
                <a:ea typeface="Cambria Math"/>
              </a:rPr>
              <a:t>слайду видим, </a:t>
            </a:r>
            <a:r>
              <a:rPr lang="ru-RU" sz="2800" b="1" i="1" dirty="0" smtClean="0">
                <a:latin typeface="Cambria Math"/>
                <a:ea typeface="Cambria Math"/>
              </a:rPr>
              <a:t>что весь </a:t>
            </a:r>
          </a:p>
          <a:p>
            <a:pPr algn="ctr"/>
            <a:r>
              <a:rPr lang="ru-RU" sz="2800" b="1" i="1" dirty="0" smtClean="0">
                <a:latin typeface="Cambria Math"/>
                <a:ea typeface="Cambria Math"/>
              </a:rPr>
              <a:t>∠</a:t>
            </a:r>
            <a:r>
              <a:rPr lang="en-US" sz="2800" b="1" i="1" dirty="0" smtClean="0">
                <a:latin typeface="Cambria Math"/>
                <a:ea typeface="Cambria Math"/>
              </a:rPr>
              <a:t>AOB</a:t>
            </a:r>
            <a:r>
              <a:rPr lang="ru-RU" sz="2800" b="1" i="1" dirty="0" smtClean="0">
                <a:latin typeface="Cambria Math"/>
                <a:ea typeface="Cambria Math"/>
              </a:rPr>
              <a:t>   равен 4 углам </a:t>
            </a:r>
            <a:r>
              <a:rPr lang="en-US" sz="2800" b="1" i="1" dirty="0" smtClean="0">
                <a:latin typeface="Cambria Math"/>
                <a:ea typeface="Cambria Math"/>
              </a:rPr>
              <a:t>COB</a:t>
            </a:r>
            <a:endParaRPr lang="ru-RU" sz="2800" b="1" i="1" dirty="0">
              <a:latin typeface="Cambria Math"/>
              <a:ea typeface="Cambria Math"/>
            </a:endParaRPr>
          </a:p>
        </p:txBody>
      </p:sp>
      <p:sp>
        <p:nvSpPr>
          <p:cNvPr id="237" name="Крест 236"/>
          <p:cNvSpPr/>
          <p:nvPr/>
        </p:nvSpPr>
        <p:spPr>
          <a:xfrm>
            <a:off x="6851155" y="2312417"/>
            <a:ext cx="216024" cy="216024"/>
          </a:xfrm>
          <a:prstGeom prst="plus">
            <a:avLst>
              <a:gd name="adj" fmla="val 38642"/>
            </a:avLst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TextBox 237"/>
          <p:cNvSpPr txBox="1"/>
          <p:nvPr/>
        </p:nvSpPr>
        <p:spPr>
          <a:xfrm>
            <a:off x="1956422" y="5445224"/>
            <a:ext cx="5192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Font typeface="+mj-lt"/>
              <a:buAutoNum type="arabicPeriod" startAt="6"/>
            </a:pPr>
            <a:r>
              <a:rPr lang="ru-RU" sz="2800" b="1" i="1" dirty="0" smtClean="0">
                <a:latin typeface="Cambria Math"/>
                <a:ea typeface="Cambria Math"/>
              </a:rPr>
              <a:t>Т.е.    ∠</a:t>
            </a:r>
            <a:r>
              <a:rPr lang="en-US" sz="2800" b="1" i="1" dirty="0">
                <a:latin typeface="Cambria Math"/>
                <a:ea typeface="Cambria Math"/>
              </a:rPr>
              <a:t>C</a:t>
            </a:r>
            <a:r>
              <a:rPr lang="en-US" sz="2800" b="1" i="1" dirty="0" smtClean="0">
                <a:latin typeface="Cambria Math"/>
                <a:ea typeface="Cambria Math"/>
              </a:rPr>
              <a:t>OB</a:t>
            </a:r>
            <a:r>
              <a:rPr lang="ru-RU" sz="2800" b="1" i="1" dirty="0" smtClean="0">
                <a:latin typeface="Cambria Math"/>
                <a:ea typeface="Cambria Math"/>
              </a:rPr>
              <a:t> </a:t>
            </a:r>
            <a:r>
              <a:rPr lang="en-US" sz="2800" b="1" i="1" dirty="0" smtClean="0">
                <a:latin typeface="Cambria Math"/>
                <a:ea typeface="Cambria Math"/>
              </a:rPr>
              <a:t>=180</a:t>
            </a:r>
            <a:r>
              <a:rPr lang="en-US" sz="2800" b="1" i="1" baseline="30000" dirty="0" smtClean="0">
                <a:latin typeface="Cambria Math"/>
                <a:ea typeface="Cambria Math"/>
              </a:rPr>
              <a:t>0 </a:t>
            </a:r>
            <a:r>
              <a:rPr lang="ru-RU" sz="2800" b="1" i="1" baseline="30000" dirty="0" smtClean="0">
                <a:latin typeface="Cambria Math"/>
                <a:ea typeface="Cambria Math"/>
              </a:rPr>
              <a:t>  </a:t>
            </a:r>
            <a:r>
              <a:rPr lang="en-US" sz="2800" b="1" i="1" dirty="0" smtClean="0">
                <a:latin typeface="Cambria Math"/>
                <a:ea typeface="Cambria Math"/>
              </a:rPr>
              <a:t>:   4  =  45</a:t>
            </a:r>
            <a:r>
              <a:rPr lang="en-US" sz="2800" b="1" i="1" baseline="30000" dirty="0" smtClean="0">
                <a:latin typeface="Cambria Math"/>
                <a:ea typeface="Cambria Math"/>
              </a:rPr>
              <a:t>0</a:t>
            </a:r>
            <a:endParaRPr lang="ru-RU" sz="2800" b="1" i="1" dirty="0">
              <a:latin typeface="Cambria Math"/>
              <a:ea typeface="Cambria Math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391630" y="5714092"/>
            <a:ext cx="8358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Font typeface="+mj-lt"/>
              <a:buAutoNum type="arabicPeriod" startAt="7"/>
            </a:pPr>
            <a:r>
              <a:rPr lang="ru-RU" sz="2800" b="1" i="1" dirty="0" smtClean="0">
                <a:latin typeface="Cambria Math"/>
                <a:ea typeface="Cambria Math"/>
              </a:rPr>
              <a:t>Посмотрим, правильно ли расположен луч ОС?</a:t>
            </a:r>
            <a:endParaRPr lang="ru-RU" sz="2800" b="1" i="1" dirty="0">
              <a:latin typeface="Cambria Math"/>
              <a:ea typeface="Cambria Math"/>
            </a:endParaRPr>
          </a:p>
        </p:txBody>
      </p:sp>
      <p:cxnSp>
        <p:nvCxnSpPr>
          <p:cNvPr id="240" name="Прямая соединительная линия 239"/>
          <p:cNvCxnSpPr/>
          <p:nvPr/>
        </p:nvCxnSpPr>
        <p:spPr>
          <a:xfrm rot="2700000">
            <a:off x="5607684" y="1987737"/>
            <a:ext cx="1" cy="292851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Box 240"/>
          <p:cNvSpPr txBox="1"/>
          <p:nvPr/>
        </p:nvSpPr>
        <p:spPr>
          <a:xfrm>
            <a:off x="6444208" y="2196153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648948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3" name="Дуга 242"/>
          <p:cNvSpPr/>
          <p:nvPr/>
        </p:nvSpPr>
        <p:spPr>
          <a:xfrm>
            <a:off x="1720821" y="1624037"/>
            <a:ext cx="5653354" cy="5653354"/>
          </a:xfrm>
          <a:prstGeom prst="arc">
            <a:avLst>
              <a:gd name="adj1" fmla="val 10746999"/>
              <a:gd name="adj2" fmla="val 18948165"/>
            </a:avLst>
          </a:prstGeom>
          <a:ln w="2857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Дуга 243"/>
          <p:cNvSpPr/>
          <p:nvPr/>
        </p:nvSpPr>
        <p:spPr>
          <a:xfrm>
            <a:off x="2829519" y="2742824"/>
            <a:ext cx="3496342" cy="3496342"/>
          </a:xfrm>
          <a:prstGeom prst="arc">
            <a:avLst>
              <a:gd name="adj1" fmla="val 18869349"/>
              <a:gd name="adj2" fmla="val 21554056"/>
            </a:avLst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TextBox 244"/>
          <p:cNvSpPr txBox="1"/>
          <p:nvPr/>
        </p:nvSpPr>
        <p:spPr>
          <a:xfrm>
            <a:off x="333272" y="6145654"/>
            <a:ext cx="8427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Font typeface="+mj-lt"/>
              <a:buAutoNum type="arabicPeriod" startAt="8"/>
            </a:pPr>
            <a:r>
              <a:rPr lang="ru-RU" sz="2800" b="1" i="1" dirty="0" smtClean="0">
                <a:latin typeface="Cambria Math"/>
                <a:ea typeface="Cambria Math"/>
              </a:rPr>
              <a:t>По  угломерным шкалам видим ,чему раны углы.</a:t>
            </a:r>
            <a:endParaRPr lang="ru-RU" sz="2800" b="1" i="1" dirty="0">
              <a:latin typeface="Cambria Math"/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66914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58" presetClass="path" presetSubtype="0" accel="100000" fill="hold" grpId="1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1163 -0.14352 C -0.11163 -0.14329 -0.0085 -0.09769 0.00608 -0.05672 C 0.02066 -0.01574 0.0092 -0.0081 0.00087 0.02245 " pathEditMode="relative" rAng="0" ptsTypes="fsf" p14:bounceEnd="51000">
                                          <p:cBhvr>
                                            <p:cTn id="43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15" y="82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51" presetClass="path" presetSubtype="0" accel="100000" fill="hold" grpId="0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0052 -0.15301 C 0.10052 -0.15277 0.03229 -0.12384 0.00833 -0.08426 C -0.01563 -0.04467 -0.01927 -0.00717 0.0026 0.01991 " pathEditMode="relative" rAng="0" ptsTypes="fsf" p14:bounceEnd="51000">
                                          <p:cBhvr>
                                            <p:cTn id="45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990" y="863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7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 tmFilter="0, 0; .2, .5; .8, .5; 1, 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9" dur="250" autoRev="1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 tmFilter="0, 0; .2, .5; .8, .5; 1, 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250" autoRev="1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7" presetClass="emph" presetSubtype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indefinite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to>
                                            <p:clrVal>
                                              <a:srgbClr val="FFE8E7"/>
                                            </p:clrVal>
                                          </p:to>
                                        </p:set>
                                        <p:set>
                                          <p:cBhvr>
                                            <p:cTn id="66" dur="indefinite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stroke.on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xit" presetSubtype="0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0"/>
                                </p:stCondLst>
                                <p:childTnLst>
                                  <p:par>
                                    <p:cTn id="90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103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3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1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29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9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42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2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5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5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7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68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2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8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0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81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1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3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94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2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4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6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7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7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0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0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2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33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3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5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6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6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8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59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9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1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72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2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5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5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7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98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2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8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0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11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1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3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24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2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4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6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37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7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0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0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63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3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5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76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6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89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9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02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2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5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5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28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2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8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0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441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9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1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452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8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61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9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2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2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4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485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9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5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7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498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2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8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0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511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1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3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524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2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4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7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7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9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550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0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2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563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3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5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576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6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8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589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9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02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2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4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615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5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7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628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2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8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0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641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1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3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654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2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4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7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7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9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680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0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2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693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5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5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70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0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711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2" dur="500" tmFilter="0, 0; .2, .5; .8, .5; 1, 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13" dur="250" autoRev="1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4" fill="hold">
                          <p:stCondLst>
                            <p:cond delay="indefinite"/>
                          </p:stCondLst>
                          <p:childTnLst>
                            <p:par>
                              <p:cTn id="7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6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8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9" dur="500" tmFilter="0, 0; .2, .5; .8, .5; 1, 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30" dur="250" autoRev="1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1" fill="hold">
                          <p:stCondLst>
                            <p:cond delay="indefinite"/>
                          </p:stCondLst>
                          <p:childTnLst>
                            <p:par>
                              <p:cTn id="7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7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8" dur="500" tmFilter="0, 0; .2, .5; .8, .5; 1, 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39" dur="250" autoRev="1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0" fill="hold">
                          <p:stCondLst>
                            <p:cond delay="indefinite"/>
                          </p:stCondLst>
                          <p:childTnLst>
                            <p:par>
                              <p:cTn id="7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7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8" dur="500" tmFilter="0, 0; .2, .5; .8, .5; 1, 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49" dur="250" autoRev="1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0" fill="hold">
                          <p:stCondLst>
                            <p:cond delay="indefinite"/>
                          </p:stCondLst>
                          <p:childTnLst>
                            <p:par>
                              <p:cTn id="7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5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6" dur="500" tmFilter="0, 0; .2, .5; .8, .5; 1, 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57" dur="250" autoRev="1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0" fill="hold">
                          <p:stCondLst>
                            <p:cond delay="indefinite"/>
                          </p:stCondLst>
                          <p:childTnLst>
                            <p:par>
                              <p:cTn id="7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2" dur="500"/>
                                            <p:tgtEl>
                                              <p:spTgt spid="2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5" dur="50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  <p:bldP spid="42" grpId="0"/>
          <p:bldP spid="43" grpId="0"/>
          <p:bldP spid="45" grpId="0"/>
          <p:bldP spid="45" grpId="1"/>
          <p:bldP spid="33" grpId="0"/>
          <p:bldP spid="33" grpId="1"/>
          <p:bldP spid="9" grpId="0" animBg="1"/>
          <p:bldP spid="9" grpId="1" animBg="1"/>
          <p:bldP spid="63" grpId="0" animBg="1"/>
          <p:bldP spid="63" grpId="1" animBg="1"/>
          <p:bldP spid="13" grpId="0" animBg="1"/>
          <p:bldP spid="13" grpId="1" animBg="1"/>
          <p:bldP spid="51" grpId="0"/>
          <p:bldP spid="51" grpId="1"/>
          <p:bldP spid="14" grpId="0"/>
          <p:bldP spid="14" grpId="1"/>
          <p:bldP spid="14" grpId="2"/>
          <p:bldP spid="52" grpId="0"/>
          <p:bldP spid="52" grpId="1"/>
          <p:bldP spid="52" grpId="2"/>
          <p:bldP spid="216" grpId="0" animBg="1"/>
          <p:bldP spid="216" grpId="1" animBg="1"/>
          <p:bldP spid="217" grpId="0" animBg="1"/>
          <p:bldP spid="217" grpId="1" animBg="1"/>
          <p:bldP spid="218" grpId="0" animBg="1"/>
          <p:bldP spid="218" grpId="1" animBg="1"/>
          <p:bldP spid="219" grpId="0" animBg="1"/>
          <p:bldP spid="219" grpId="1" animBg="1"/>
          <p:bldP spid="220" grpId="0" animBg="1"/>
          <p:bldP spid="220" grpId="1" animBg="1"/>
          <p:bldP spid="221" grpId="0" animBg="1"/>
          <p:bldP spid="221" grpId="1" animBg="1"/>
          <p:bldP spid="222" grpId="0" animBg="1"/>
          <p:bldP spid="222" grpId="1" animBg="1"/>
          <p:bldP spid="223" grpId="0" animBg="1"/>
          <p:bldP spid="223" grpId="1" animBg="1"/>
          <p:bldP spid="224" grpId="0" animBg="1"/>
          <p:bldP spid="224" grpId="1" animBg="1"/>
          <p:bldP spid="225" grpId="0" animBg="1"/>
          <p:bldP spid="225" grpId="1" animBg="1"/>
          <p:bldP spid="226" grpId="0" animBg="1"/>
          <p:bldP spid="226" grpId="1" animBg="1"/>
          <p:bldP spid="227" grpId="0" animBg="1"/>
          <p:bldP spid="227" grpId="1" animBg="1"/>
          <p:bldP spid="228" grpId="0" animBg="1"/>
          <p:bldP spid="228" grpId="1" animBg="1"/>
          <p:bldP spid="250" grpId="0" animBg="1"/>
          <p:bldP spid="250" grpId="1" animBg="1"/>
          <p:bldP spid="251" grpId="0" animBg="1"/>
          <p:bldP spid="251" grpId="1" animBg="1"/>
          <p:bldP spid="252" grpId="0" animBg="1"/>
          <p:bldP spid="252" grpId="1" animBg="1"/>
          <p:bldP spid="253" grpId="0" animBg="1"/>
          <p:bldP spid="253" grpId="1" animBg="1"/>
          <p:bldP spid="254" grpId="0" animBg="1"/>
          <p:bldP spid="254" grpId="1" animBg="1"/>
          <p:bldP spid="257" grpId="0" animBg="1"/>
          <p:bldP spid="257" grpId="1" animBg="1"/>
          <p:bldP spid="258" grpId="0" animBg="1"/>
          <p:bldP spid="258" grpId="1" animBg="1"/>
          <p:bldP spid="259" grpId="0" animBg="1"/>
          <p:bldP spid="259" grpId="1" animBg="1"/>
          <p:bldP spid="260" grpId="0" animBg="1"/>
          <p:bldP spid="260" grpId="1" animBg="1"/>
          <p:bldP spid="261" grpId="0" animBg="1"/>
          <p:bldP spid="261" grpId="1" animBg="1"/>
          <p:bldP spid="262" grpId="0" animBg="1"/>
          <p:bldP spid="262" grpId="1" animBg="1"/>
          <p:bldP spid="263" grpId="0" animBg="1"/>
          <p:bldP spid="263" grpId="1" animBg="1"/>
          <p:bldP spid="264" grpId="0" animBg="1"/>
          <p:bldP spid="264" grpId="1" animBg="1"/>
          <p:bldP spid="265" grpId="0" animBg="1"/>
          <p:bldP spid="265" grpId="1" animBg="1"/>
          <p:bldP spid="266" grpId="0" animBg="1"/>
          <p:bldP spid="266" grpId="1" animBg="1"/>
          <p:bldP spid="267" grpId="0" animBg="1"/>
          <p:bldP spid="267" grpId="1" animBg="1"/>
          <p:bldP spid="268" grpId="0" animBg="1"/>
          <p:bldP spid="268" grpId="1" animBg="1"/>
          <p:bldP spid="269" grpId="0" animBg="1"/>
          <p:bldP spid="269" grpId="1" animBg="1"/>
          <p:bldP spid="270" grpId="0" animBg="1"/>
          <p:bldP spid="270" grpId="1" animBg="1"/>
          <p:bldP spid="271" grpId="0" animBg="1"/>
          <p:bldP spid="271" grpId="1" animBg="1"/>
          <p:bldP spid="272" grpId="0" animBg="1"/>
          <p:bldP spid="272" grpId="1" animBg="1"/>
          <p:bldP spid="273" grpId="0" animBg="1"/>
          <p:bldP spid="273" grpId="1" animBg="1"/>
          <p:bldP spid="274" grpId="0" animBg="1"/>
          <p:bldP spid="274" grpId="1" animBg="1"/>
          <p:bldP spid="275" grpId="0" animBg="1"/>
          <p:bldP spid="275" grpId="1" animBg="1"/>
          <p:bldP spid="276" grpId="0" animBg="1"/>
          <p:bldP spid="276" grpId="1" animBg="1"/>
          <p:bldP spid="277" grpId="0" animBg="1"/>
          <p:bldP spid="277" grpId="1" animBg="1"/>
          <p:bldP spid="278" grpId="0" animBg="1"/>
          <p:bldP spid="278" grpId="1" animBg="1"/>
          <p:bldP spid="279" grpId="0" animBg="1"/>
          <p:bldP spid="279" grpId="1" animBg="1"/>
          <p:bldP spid="280" grpId="0" animBg="1"/>
          <p:bldP spid="280" grpId="1" animBg="1"/>
          <p:bldP spid="281" grpId="0" animBg="1"/>
          <p:bldP spid="281" grpId="1" animBg="1"/>
          <p:bldP spid="282" grpId="0" animBg="1"/>
          <p:bldP spid="282" grpId="1" animBg="1"/>
          <p:bldP spid="283" grpId="0" animBg="1"/>
          <p:bldP spid="283" grpId="1" animBg="1"/>
          <p:bldP spid="284" grpId="0" animBg="1"/>
          <p:bldP spid="284" grpId="1" animBg="1"/>
          <p:bldP spid="285" grpId="0" animBg="1"/>
          <p:bldP spid="285" grpId="1" animBg="1"/>
          <p:bldP spid="286" grpId="0" animBg="1"/>
          <p:bldP spid="286" grpId="1" animBg="1"/>
          <p:bldP spid="287" grpId="0" animBg="1"/>
          <p:bldP spid="287" grpId="1" animBg="1"/>
          <p:bldP spid="288" grpId="0" animBg="1"/>
          <p:bldP spid="288" grpId="1" animBg="1"/>
          <p:bldP spid="289" grpId="0" animBg="1"/>
          <p:bldP spid="289" grpId="1" animBg="1"/>
          <p:bldP spid="290" grpId="0" animBg="1"/>
          <p:bldP spid="290" grpId="1" animBg="1"/>
          <p:bldP spid="291" grpId="0" animBg="1"/>
          <p:bldP spid="291" grpId="1" animBg="1"/>
          <p:bldP spid="292" grpId="0" animBg="1"/>
          <p:bldP spid="292" grpId="1" animBg="1"/>
          <p:bldP spid="293" grpId="0" animBg="1"/>
          <p:bldP spid="293" grpId="1" animBg="1"/>
          <p:bldP spid="294" grpId="0" animBg="1"/>
          <p:bldP spid="294" grpId="1" animBg="1"/>
          <p:bldP spid="295" grpId="0" animBg="1"/>
          <p:bldP spid="295" grpId="1" animBg="1"/>
          <p:bldP spid="296" grpId="0" animBg="1"/>
          <p:bldP spid="296" grpId="1" animBg="1"/>
          <p:bldP spid="297" grpId="0" animBg="1"/>
          <p:bldP spid="297" grpId="1" animBg="1"/>
          <p:bldP spid="298" grpId="0" animBg="1"/>
          <p:bldP spid="298" grpId="1" animBg="1"/>
          <p:bldP spid="299" grpId="0" animBg="1"/>
          <p:bldP spid="299" grpId="1" animBg="1"/>
          <p:bldP spid="300" grpId="0" animBg="1"/>
          <p:bldP spid="300" grpId="1" animBg="1"/>
          <p:bldP spid="301" grpId="0" animBg="1"/>
          <p:bldP spid="301" grpId="1" animBg="1"/>
          <p:bldP spid="302" grpId="0" animBg="1"/>
          <p:bldP spid="302" grpId="1" animBg="1"/>
          <p:bldP spid="303" grpId="0" animBg="1"/>
          <p:bldP spid="303" grpId="1" animBg="1"/>
          <p:bldP spid="304" grpId="0" animBg="1"/>
          <p:bldP spid="304" grpId="1" animBg="1"/>
          <p:bldP spid="305" grpId="0" animBg="1"/>
          <p:bldP spid="305" grpId="1" animBg="1"/>
          <p:bldP spid="306" grpId="0" animBg="1"/>
          <p:bldP spid="306" grpId="1" animBg="1"/>
          <p:bldP spid="307" grpId="0" animBg="1"/>
          <p:bldP spid="307" grpId="1" animBg="1"/>
          <p:bldP spid="308" grpId="0" animBg="1"/>
          <p:bldP spid="308" grpId="1" animBg="1"/>
          <p:bldP spid="309" grpId="0" animBg="1"/>
          <p:bldP spid="309" grpId="1" animBg="1"/>
          <p:bldP spid="310" grpId="0" animBg="1"/>
          <p:bldP spid="310" grpId="1" animBg="1"/>
          <p:bldP spid="311" grpId="0" animBg="1"/>
          <p:bldP spid="311" grpId="1" animBg="1"/>
          <p:bldP spid="312" grpId="0" animBg="1"/>
          <p:bldP spid="312" grpId="1" animBg="1"/>
          <p:bldP spid="314" grpId="0" animBg="1"/>
          <p:bldP spid="314" grpId="1" animBg="1"/>
          <p:bldP spid="315" grpId="0" animBg="1"/>
          <p:bldP spid="315" grpId="1" animBg="1"/>
          <p:bldP spid="316" grpId="0" animBg="1"/>
          <p:bldP spid="316" grpId="1" animBg="1"/>
          <p:bldP spid="317" grpId="0" animBg="1"/>
          <p:bldP spid="317" grpId="1" animBg="1"/>
          <p:bldP spid="318" grpId="0" animBg="1"/>
          <p:bldP spid="318" grpId="2" animBg="1"/>
          <p:bldP spid="319" grpId="0" animBg="1"/>
          <p:bldP spid="319" grpId="1" animBg="1"/>
          <p:bldP spid="320" grpId="0" animBg="1"/>
          <p:bldP spid="320" grpId="1" animBg="1"/>
          <p:bldP spid="321" grpId="0" animBg="1"/>
          <p:bldP spid="321" grpId="1" animBg="1"/>
          <p:bldP spid="322" grpId="0" animBg="1"/>
          <p:bldP spid="322" grpId="1" animBg="1"/>
          <p:bldP spid="323" grpId="0" animBg="1"/>
          <p:bldP spid="323" grpId="1" animBg="1"/>
          <p:bldP spid="324" grpId="0" animBg="1"/>
          <p:bldP spid="324" grpId="1" animBg="1"/>
          <p:bldP spid="325" grpId="0" animBg="1"/>
          <p:bldP spid="325" grpId="1" animBg="1"/>
          <p:bldP spid="156" grpId="0" animBg="1"/>
          <p:bldP spid="156" grpId="1" animBg="1"/>
          <p:bldP spid="157" grpId="0" animBg="1"/>
          <p:bldP spid="157" grpId="1" animBg="1"/>
          <p:bldP spid="158" grpId="0" animBg="1"/>
          <p:bldP spid="158" grpId="1" animBg="1"/>
          <p:bldP spid="159" grpId="0" animBg="1"/>
          <p:bldP spid="159" grpId="1" animBg="1"/>
          <p:bldP spid="160" grpId="0" animBg="1"/>
          <p:bldP spid="160" grpId="1" animBg="1"/>
          <p:bldP spid="162" grpId="0" animBg="1"/>
          <p:bldP spid="162" grpId="1" animBg="1"/>
          <p:bldP spid="212" grpId="0" animBg="1"/>
          <p:bldP spid="212" grpId="1" animBg="1"/>
          <p:bldP spid="214" grpId="0" animBg="1"/>
          <p:bldP spid="214" grpId="1" animBg="1"/>
          <p:bldP spid="215" grpId="0" animBg="1"/>
          <p:bldP spid="215" grpId="1" animBg="1"/>
          <p:bldP spid="229" grpId="0" animBg="1"/>
          <p:bldP spid="229" grpId="1" animBg="1"/>
          <p:bldP spid="230" grpId="0"/>
          <p:bldP spid="230" grpId="1"/>
          <p:bldP spid="231" grpId="0"/>
          <p:bldP spid="231" grpId="1"/>
          <p:bldP spid="232" grpId="0"/>
          <p:bldP spid="235" grpId="0"/>
          <p:bldP spid="236" grpId="0"/>
          <p:bldP spid="236" grpId="1"/>
          <p:bldP spid="237" grpId="0" animBg="1"/>
          <p:bldP spid="238" grpId="0"/>
          <p:bldP spid="239" grpId="0"/>
          <p:bldP spid="241" grpId="0"/>
          <p:bldP spid="241" grpId="1"/>
          <p:bldP spid="242" grpId="0"/>
          <p:bldP spid="243" grpId="0" animBg="1"/>
          <p:bldP spid="244" grpId="0" animBg="1"/>
          <p:bldP spid="24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58" presetClass="path" presetSubtype="0" ac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1163 -0.14352 C -0.11163 -0.14329 -0.0085 -0.09769 0.00608 -0.05672 C 0.02066 -0.01574 0.0092 -0.0081 0.00087 0.02245 " pathEditMode="relative" rAng="0" ptsTypes="fsf">
                                          <p:cBhvr>
                                            <p:cTn id="43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15" y="82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51" presetClass="path" presetSubtype="0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0052 -0.15301 C 0.10052 -0.15277 0.03229 -0.12384 0.00833 -0.08426 C -0.01563 -0.04467 -0.01927 -0.00717 0.0026 0.01991 " pathEditMode="relative" rAng="0" ptsTypes="fsf">
                                          <p:cBhvr>
                                            <p:cTn id="45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990" y="863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7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 tmFilter="0, 0; .2, .5; .8, .5; 1, 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9" dur="250" autoRev="1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 tmFilter="0, 0; .2, .5; .8, .5; 1, 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250" autoRev="1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7" presetClass="emph" presetSubtype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indefinite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to>
                                            <p:clrVal>
                                              <a:srgbClr val="FFE8E7"/>
                                            </p:clrVal>
                                          </p:to>
                                        </p:set>
                                        <p:set>
                                          <p:cBhvr>
                                            <p:cTn id="66" dur="indefinite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stroke.on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xit" presetSubtype="0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0"/>
                                </p:stCondLst>
                                <p:childTnLst>
                                  <p:par>
                                    <p:cTn id="90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103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3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1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29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9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42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2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5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5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7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68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2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8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0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81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1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3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94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2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4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6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7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7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0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0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2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33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3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5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6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6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8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59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9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1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72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2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5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5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7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98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2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8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0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11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1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3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24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2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4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6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37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7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0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0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63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3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5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76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6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89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9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02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2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5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5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28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2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8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0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441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9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1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452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8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61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9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2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2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4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485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9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5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7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498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2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8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0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511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1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3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524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2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4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7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7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9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550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0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2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563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3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5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576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6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8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589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9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02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2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4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615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5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7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628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2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8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0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641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1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3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654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2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4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7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7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9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680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0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2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693" presetID="1" presetClass="entr" presetSubtype="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5" presetID="1" presetClass="exit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5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70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0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711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2" dur="500" tmFilter="0, 0; .2, .5; .8, .5; 1, 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13" dur="250" autoRev="1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4" fill="hold">
                          <p:stCondLst>
                            <p:cond delay="indefinite"/>
                          </p:stCondLst>
                          <p:childTnLst>
                            <p:par>
                              <p:cTn id="7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6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8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9" dur="500" tmFilter="0, 0; .2, .5; .8, .5; 1, 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30" dur="250" autoRev="1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1" fill="hold">
                          <p:stCondLst>
                            <p:cond delay="indefinite"/>
                          </p:stCondLst>
                          <p:childTnLst>
                            <p:par>
                              <p:cTn id="7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7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8" dur="500" tmFilter="0, 0; .2, .5; .8, .5; 1, 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39" dur="250" autoRev="1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0" fill="hold">
                          <p:stCondLst>
                            <p:cond delay="indefinite"/>
                          </p:stCondLst>
                          <p:childTnLst>
                            <p:par>
                              <p:cTn id="7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7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8" dur="500" tmFilter="0, 0; .2, .5; .8, .5; 1, 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49" dur="250" autoRev="1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0" fill="hold">
                          <p:stCondLst>
                            <p:cond delay="indefinite"/>
                          </p:stCondLst>
                          <p:childTnLst>
                            <p:par>
                              <p:cTn id="7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5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6" dur="500" tmFilter="0, 0; .2, .5; .8, .5; 1, 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57" dur="250" autoRev="1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0" fill="hold">
                          <p:stCondLst>
                            <p:cond delay="indefinite"/>
                          </p:stCondLst>
                          <p:childTnLst>
                            <p:par>
                              <p:cTn id="7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2" dur="500"/>
                                            <p:tgtEl>
                                              <p:spTgt spid="2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5" dur="50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  <p:bldP spid="42" grpId="0"/>
          <p:bldP spid="43" grpId="0"/>
          <p:bldP spid="45" grpId="0"/>
          <p:bldP spid="45" grpId="1"/>
          <p:bldP spid="33" grpId="0"/>
          <p:bldP spid="33" grpId="1"/>
          <p:bldP spid="9" grpId="0" animBg="1"/>
          <p:bldP spid="9" grpId="1" animBg="1"/>
          <p:bldP spid="63" grpId="0" animBg="1"/>
          <p:bldP spid="63" grpId="1" animBg="1"/>
          <p:bldP spid="13" grpId="0" animBg="1"/>
          <p:bldP spid="13" grpId="1" animBg="1"/>
          <p:bldP spid="51" grpId="0"/>
          <p:bldP spid="51" grpId="1"/>
          <p:bldP spid="14" grpId="0"/>
          <p:bldP spid="14" grpId="1"/>
          <p:bldP spid="14" grpId="2"/>
          <p:bldP spid="52" grpId="0"/>
          <p:bldP spid="52" grpId="1"/>
          <p:bldP spid="52" grpId="2"/>
          <p:bldP spid="216" grpId="0" animBg="1"/>
          <p:bldP spid="216" grpId="1" animBg="1"/>
          <p:bldP spid="217" grpId="0" animBg="1"/>
          <p:bldP spid="217" grpId="1" animBg="1"/>
          <p:bldP spid="218" grpId="0" animBg="1"/>
          <p:bldP spid="218" grpId="1" animBg="1"/>
          <p:bldP spid="219" grpId="0" animBg="1"/>
          <p:bldP spid="219" grpId="1" animBg="1"/>
          <p:bldP spid="220" grpId="0" animBg="1"/>
          <p:bldP spid="220" grpId="1" animBg="1"/>
          <p:bldP spid="221" grpId="0" animBg="1"/>
          <p:bldP spid="221" grpId="1" animBg="1"/>
          <p:bldP spid="222" grpId="0" animBg="1"/>
          <p:bldP spid="222" grpId="1" animBg="1"/>
          <p:bldP spid="223" grpId="0" animBg="1"/>
          <p:bldP spid="223" grpId="1" animBg="1"/>
          <p:bldP spid="224" grpId="0" animBg="1"/>
          <p:bldP spid="224" grpId="1" animBg="1"/>
          <p:bldP spid="225" grpId="0" animBg="1"/>
          <p:bldP spid="225" grpId="1" animBg="1"/>
          <p:bldP spid="226" grpId="0" animBg="1"/>
          <p:bldP spid="226" grpId="1" animBg="1"/>
          <p:bldP spid="227" grpId="0" animBg="1"/>
          <p:bldP spid="227" grpId="1" animBg="1"/>
          <p:bldP spid="228" grpId="0" animBg="1"/>
          <p:bldP spid="228" grpId="1" animBg="1"/>
          <p:bldP spid="250" grpId="0" animBg="1"/>
          <p:bldP spid="250" grpId="1" animBg="1"/>
          <p:bldP spid="251" grpId="0" animBg="1"/>
          <p:bldP spid="251" grpId="1" animBg="1"/>
          <p:bldP spid="252" grpId="0" animBg="1"/>
          <p:bldP spid="252" grpId="1" animBg="1"/>
          <p:bldP spid="253" grpId="0" animBg="1"/>
          <p:bldP spid="253" grpId="1" animBg="1"/>
          <p:bldP spid="254" grpId="0" animBg="1"/>
          <p:bldP spid="254" grpId="1" animBg="1"/>
          <p:bldP spid="257" grpId="0" animBg="1"/>
          <p:bldP spid="257" grpId="1" animBg="1"/>
          <p:bldP spid="258" grpId="0" animBg="1"/>
          <p:bldP spid="258" grpId="1" animBg="1"/>
          <p:bldP spid="259" grpId="0" animBg="1"/>
          <p:bldP spid="259" grpId="1" animBg="1"/>
          <p:bldP spid="260" grpId="0" animBg="1"/>
          <p:bldP spid="260" grpId="1" animBg="1"/>
          <p:bldP spid="261" grpId="0" animBg="1"/>
          <p:bldP spid="261" grpId="1" animBg="1"/>
          <p:bldP spid="262" grpId="0" animBg="1"/>
          <p:bldP spid="262" grpId="1" animBg="1"/>
          <p:bldP spid="263" grpId="0" animBg="1"/>
          <p:bldP spid="263" grpId="1" animBg="1"/>
          <p:bldP spid="264" grpId="0" animBg="1"/>
          <p:bldP spid="264" grpId="1" animBg="1"/>
          <p:bldP spid="265" grpId="0" animBg="1"/>
          <p:bldP spid="265" grpId="1" animBg="1"/>
          <p:bldP spid="266" grpId="0" animBg="1"/>
          <p:bldP spid="266" grpId="1" animBg="1"/>
          <p:bldP spid="267" grpId="0" animBg="1"/>
          <p:bldP spid="267" grpId="1" animBg="1"/>
          <p:bldP spid="268" grpId="0" animBg="1"/>
          <p:bldP spid="268" grpId="1" animBg="1"/>
          <p:bldP spid="269" grpId="0" animBg="1"/>
          <p:bldP spid="269" grpId="1" animBg="1"/>
          <p:bldP spid="270" grpId="0" animBg="1"/>
          <p:bldP spid="270" grpId="1" animBg="1"/>
          <p:bldP spid="271" grpId="0" animBg="1"/>
          <p:bldP spid="271" grpId="1" animBg="1"/>
          <p:bldP spid="272" grpId="0" animBg="1"/>
          <p:bldP spid="272" grpId="1" animBg="1"/>
          <p:bldP spid="273" grpId="0" animBg="1"/>
          <p:bldP spid="273" grpId="1" animBg="1"/>
          <p:bldP spid="274" grpId="0" animBg="1"/>
          <p:bldP spid="274" grpId="1" animBg="1"/>
          <p:bldP spid="275" grpId="0" animBg="1"/>
          <p:bldP spid="275" grpId="1" animBg="1"/>
          <p:bldP spid="276" grpId="0" animBg="1"/>
          <p:bldP spid="276" grpId="1" animBg="1"/>
          <p:bldP spid="277" grpId="0" animBg="1"/>
          <p:bldP spid="277" grpId="1" animBg="1"/>
          <p:bldP spid="278" grpId="0" animBg="1"/>
          <p:bldP spid="278" grpId="1" animBg="1"/>
          <p:bldP spid="279" grpId="0" animBg="1"/>
          <p:bldP spid="279" grpId="1" animBg="1"/>
          <p:bldP spid="280" grpId="0" animBg="1"/>
          <p:bldP spid="280" grpId="1" animBg="1"/>
          <p:bldP spid="281" grpId="0" animBg="1"/>
          <p:bldP spid="281" grpId="1" animBg="1"/>
          <p:bldP spid="282" grpId="0" animBg="1"/>
          <p:bldP spid="282" grpId="1" animBg="1"/>
          <p:bldP spid="283" grpId="0" animBg="1"/>
          <p:bldP spid="283" grpId="1" animBg="1"/>
          <p:bldP spid="284" grpId="0" animBg="1"/>
          <p:bldP spid="284" grpId="1" animBg="1"/>
          <p:bldP spid="285" grpId="0" animBg="1"/>
          <p:bldP spid="285" grpId="1" animBg="1"/>
          <p:bldP spid="286" grpId="0" animBg="1"/>
          <p:bldP spid="286" grpId="1" animBg="1"/>
          <p:bldP spid="287" grpId="0" animBg="1"/>
          <p:bldP spid="287" grpId="1" animBg="1"/>
          <p:bldP spid="288" grpId="0" animBg="1"/>
          <p:bldP spid="288" grpId="1" animBg="1"/>
          <p:bldP spid="289" grpId="0" animBg="1"/>
          <p:bldP spid="289" grpId="1" animBg="1"/>
          <p:bldP spid="290" grpId="0" animBg="1"/>
          <p:bldP spid="290" grpId="1" animBg="1"/>
          <p:bldP spid="291" grpId="0" animBg="1"/>
          <p:bldP spid="291" grpId="1" animBg="1"/>
          <p:bldP spid="292" grpId="0" animBg="1"/>
          <p:bldP spid="292" grpId="1" animBg="1"/>
          <p:bldP spid="293" grpId="0" animBg="1"/>
          <p:bldP spid="293" grpId="1" animBg="1"/>
          <p:bldP spid="294" grpId="0" animBg="1"/>
          <p:bldP spid="294" grpId="1" animBg="1"/>
          <p:bldP spid="295" grpId="0" animBg="1"/>
          <p:bldP spid="295" grpId="1" animBg="1"/>
          <p:bldP spid="296" grpId="0" animBg="1"/>
          <p:bldP spid="296" grpId="1" animBg="1"/>
          <p:bldP spid="297" grpId="0" animBg="1"/>
          <p:bldP spid="297" grpId="1" animBg="1"/>
          <p:bldP spid="298" grpId="0" animBg="1"/>
          <p:bldP spid="298" grpId="1" animBg="1"/>
          <p:bldP spid="299" grpId="0" animBg="1"/>
          <p:bldP spid="299" grpId="1" animBg="1"/>
          <p:bldP spid="300" grpId="0" animBg="1"/>
          <p:bldP spid="300" grpId="1" animBg="1"/>
          <p:bldP spid="301" grpId="0" animBg="1"/>
          <p:bldP spid="301" grpId="1" animBg="1"/>
          <p:bldP spid="302" grpId="0" animBg="1"/>
          <p:bldP spid="302" grpId="1" animBg="1"/>
          <p:bldP spid="303" grpId="0" animBg="1"/>
          <p:bldP spid="303" grpId="1" animBg="1"/>
          <p:bldP spid="304" grpId="0" animBg="1"/>
          <p:bldP spid="304" grpId="1" animBg="1"/>
          <p:bldP spid="305" grpId="0" animBg="1"/>
          <p:bldP spid="305" grpId="1" animBg="1"/>
          <p:bldP spid="306" grpId="0" animBg="1"/>
          <p:bldP spid="306" grpId="1" animBg="1"/>
          <p:bldP spid="307" grpId="0" animBg="1"/>
          <p:bldP spid="307" grpId="1" animBg="1"/>
          <p:bldP spid="308" grpId="0" animBg="1"/>
          <p:bldP spid="308" grpId="1" animBg="1"/>
          <p:bldP spid="309" grpId="0" animBg="1"/>
          <p:bldP spid="309" grpId="1" animBg="1"/>
          <p:bldP spid="310" grpId="0" animBg="1"/>
          <p:bldP spid="310" grpId="1" animBg="1"/>
          <p:bldP spid="311" grpId="0" animBg="1"/>
          <p:bldP spid="311" grpId="1" animBg="1"/>
          <p:bldP spid="312" grpId="0" animBg="1"/>
          <p:bldP spid="312" grpId="1" animBg="1"/>
          <p:bldP spid="314" grpId="0" animBg="1"/>
          <p:bldP spid="314" grpId="1" animBg="1"/>
          <p:bldP spid="315" grpId="0" animBg="1"/>
          <p:bldP spid="315" grpId="1" animBg="1"/>
          <p:bldP spid="316" grpId="0" animBg="1"/>
          <p:bldP spid="316" grpId="1" animBg="1"/>
          <p:bldP spid="317" grpId="0" animBg="1"/>
          <p:bldP spid="317" grpId="1" animBg="1"/>
          <p:bldP spid="318" grpId="0" animBg="1"/>
          <p:bldP spid="318" grpId="2" animBg="1"/>
          <p:bldP spid="319" grpId="0" animBg="1"/>
          <p:bldP spid="319" grpId="1" animBg="1"/>
          <p:bldP spid="320" grpId="0" animBg="1"/>
          <p:bldP spid="320" grpId="1" animBg="1"/>
          <p:bldP spid="321" grpId="0" animBg="1"/>
          <p:bldP spid="321" grpId="1" animBg="1"/>
          <p:bldP spid="322" grpId="0" animBg="1"/>
          <p:bldP spid="322" grpId="1" animBg="1"/>
          <p:bldP spid="323" grpId="0" animBg="1"/>
          <p:bldP spid="323" grpId="1" animBg="1"/>
          <p:bldP spid="324" grpId="0" animBg="1"/>
          <p:bldP spid="324" grpId="1" animBg="1"/>
          <p:bldP spid="325" grpId="0" animBg="1"/>
          <p:bldP spid="325" grpId="1" animBg="1"/>
          <p:bldP spid="156" grpId="0" animBg="1"/>
          <p:bldP spid="156" grpId="1" animBg="1"/>
          <p:bldP spid="157" grpId="0" animBg="1"/>
          <p:bldP spid="157" grpId="1" animBg="1"/>
          <p:bldP spid="158" grpId="0" animBg="1"/>
          <p:bldP spid="158" grpId="1" animBg="1"/>
          <p:bldP spid="159" grpId="0" animBg="1"/>
          <p:bldP spid="159" grpId="1" animBg="1"/>
          <p:bldP spid="160" grpId="0" animBg="1"/>
          <p:bldP spid="160" grpId="1" animBg="1"/>
          <p:bldP spid="162" grpId="0" animBg="1"/>
          <p:bldP spid="162" grpId="1" animBg="1"/>
          <p:bldP spid="212" grpId="0" animBg="1"/>
          <p:bldP spid="212" grpId="1" animBg="1"/>
          <p:bldP spid="214" grpId="0" animBg="1"/>
          <p:bldP spid="214" grpId="1" animBg="1"/>
          <p:bldP spid="215" grpId="0" animBg="1"/>
          <p:bldP spid="215" grpId="1" animBg="1"/>
          <p:bldP spid="229" grpId="0" animBg="1"/>
          <p:bldP spid="229" grpId="1" animBg="1"/>
          <p:bldP spid="230" grpId="0"/>
          <p:bldP spid="230" grpId="1"/>
          <p:bldP spid="231" grpId="0"/>
          <p:bldP spid="231" grpId="1"/>
          <p:bldP spid="232" grpId="0"/>
          <p:bldP spid="235" grpId="0"/>
          <p:bldP spid="236" grpId="0"/>
          <p:bldP spid="236" grpId="1"/>
          <p:bldP spid="237" grpId="0" animBg="1"/>
          <p:bldP spid="238" grpId="0"/>
          <p:bldP spid="239" grpId="0"/>
          <p:bldP spid="241" grpId="0"/>
          <p:bldP spid="241" grpId="1"/>
          <p:bldP spid="242" grpId="0"/>
          <p:bldP spid="243" grpId="0" animBg="1"/>
          <p:bldP spid="244" grpId="0" animBg="1"/>
          <p:bldP spid="245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стр.251                 №1649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29</a:t>
            </a:fld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227" y="1532859"/>
            <a:ext cx="3683161" cy="289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523" y="4311757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Cambria Math"/>
                <a:ea typeface="Cambria Math"/>
              </a:rPr>
              <a:t>∠</a:t>
            </a:r>
            <a:r>
              <a:rPr lang="en-US" sz="2800" i="1" dirty="0" smtClean="0">
                <a:latin typeface="Cambria Math"/>
                <a:ea typeface="Cambria Math"/>
              </a:rPr>
              <a:t>AKD=45</a:t>
            </a:r>
            <a:r>
              <a:rPr lang="en-US" sz="2800" i="1" baseline="30000" dirty="0" smtClean="0">
                <a:latin typeface="Cambria Math"/>
                <a:ea typeface="Cambria Math"/>
              </a:rPr>
              <a:t>0</a:t>
            </a:r>
            <a:r>
              <a:rPr lang="en-US" sz="2800" i="1" dirty="0" smtClean="0">
                <a:latin typeface="Cambria Math"/>
                <a:ea typeface="Cambria Math"/>
              </a:rPr>
              <a:t>;</a:t>
            </a:r>
            <a:endParaRPr lang="ru-RU" sz="2800" i="1" dirty="0" smtClean="0">
              <a:latin typeface="Cambria Math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522" y="4293096"/>
            <a:ext cx="508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Cambria Math"/>
                <a:ea typeface="Cambria Math"/>
              </a:rPr>
              <a:t>a)</a:t>
            </a:r>
            <a:endParaRPr lang="ru-RU" sz="2800" i="1" dirty="0" smtClean="0">
              <a:latin typeface="Cambria Mat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7915" y="4311757"/>
            <a:ext cx="2169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Cambria Math"/>
                <a:ea typeface="Cambria Math"/>
              </a:rPr>
              <a:t>∠</a:t>
            </a:r>
            <a:r>
              <a:rPr lang="en-US" sz="2800" i="1" dirty="0" smtClean="0">
                <a:latin typeface="Cambria Math"/>
                <a:ea typeface="Cambria Math"/>
              </a:rPr>
              <a:t>AKE=110</a:t>
            </a:r>
            <a:r>
              <a:rPr lang="en-US" sz="2800" i="1" baseline="30000" dirty="0" smtClean="0">
                <a:latin typeface="Cambria Math"/>
                <a:ea typeface="Cambria Math"/>
              </a:rPr>
              <a:t>0</a:t>
            </a:r>
            <a:r>
              <a:rPr lang="en-US" sz="2800" i="1" dirty="0" smtClean="0">
                <a:latin typeface="Cambria Math"/>
                <a:ea typeface="Cambria Math"/>
              </a:rPr>
              <a:t>;</a:t>
            </a:r>
            <a:endParaRPr lang="ru-RU" sz="2800" i="1" dirty="0" smtClean="0">
              <a:latin typeface="Cambria Mat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6146" y="4293096"/>
            <a:ext cx="2154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Cambria Math"/>
                <a:ea typeface="Cambria Math"/>
              </a:rPr>
              <a:t>∠</a:t>
            </a:r>
            <a:r>
              <a:rPr lang="en-US" sz="2800" i="1" dirty="0" smtClean="0">
                <a:latin typeface="Cambria Math"/>
                <a:ea typeface="Cambria Math"/>
              </a:rPr>
              <a:t>AKF=155</a:t>
            </a:r>
            <a:r>
              <a:rPr lang="en-US" sz="2800" i="1" baseline="30000" dirty="0" smtClean="0">
                <a:latin typeface="Cambria Math"/>
                <a:ea typeface="Cambria Math"/>
              </a:rPr>
              <a:t>0</a:t>
            </a:r>
            <a:r>
              <a:rPr lang="en-US" sz="2800" i="1" dirty="0" smtClean="0">
                <a:latin typeface="Cambria Math"/>
                <a:ea typeface="Cambria Math"/>
              </a:rPr>
              <a:t>;</a:t>
            </a:r>
            <a:endParaRPr lang="ru-RU" sz="2800" i="1" dirty="0" smtClean="0">
              <a:latin typeface="Cambria Math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523" y="4852422"/>
            <a:ext cx="19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Cambria Math"/>
                <a:ea typeface="Cambria Math"/>
              </a:rPr>
              <a:t>∠</a:t>
            </a:r>
            <a:r>
              <a:rPr lang="en-US" sz="2800" i="1" dirty="0" smtClean="0">
                <a:latin typeface="Cambria Math"/>
                <a:ea typeface="Cambria Math"/>
              </a:rPr>
              <a:t>BKF=25</a:t>
            </a:r>
            <a:r>
              <a:rPr lang="en-US" sz="2800" i="1" baseline="30000" dirty="0" smtClean="0">
                <a:latin typeface="Cambria Math"/>
                <a:ea typeface="Cambria Math"/>
              </a:rPr>
              <a:t>0</a:t>
            </a:r>
            <a:r>
              <a:rPr lang="en-US" sz="2800" i="1" dirty="0" smtClean="0">
                <a:latin typeface="Cambria Math"/>
                <a:ea typeface="Cambria Math"/>
              </a:rPr>
              <a:t>;</a:t>
            </a:r>
            <a:endParaRPr lang="ru-RU" sz="2800" i="1" dirty="0" smtClean="0">
              <a:latin typeface="Cambria Math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522" y="4833761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Cambria Math"/>
                <a:ea typeface="Cambria Math"/>
              </a:rPr>
              <a:t>б</a:t>
            </a:r>
            <a:r>
              <a:rPr lang="en-US" sz="2800" i="1" dirty="0" smtClean="0">
                <a:latin typeface="Cambria Math"/>
                <a:ea typeface="Cambria Math"/>
              </a:rPr>
              <a:t>)</a:t>
            </a:r>
            <a:endParaRPr lang="ru-RU" sz="2800" i="1" dirty="0" smtClean="0">
              <a:latin typeface="Cambria Math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1305" y="4852422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Cambria Math"/>
                <a:ea typeface="Cambria Math"/>
              </a:rPr>
              <a:t>∠</a:t>
            </a:r>
            <a:r>
              <a:rPr lang="en-US" sz="2800" i="1" dirty="0" smtClean="0">
                <a:latin typeface="Cambria Math"/>
                <a:ea typeface="Cambria Math"/>
              </a:rPr>
              <a:t>BKE=70</a:t>
            </a:r>
            <a:r>
              <a:rPr lang="en-US" sz="2800" i="1" baseline="30000" dirty="0" smtClean="0">
                <a:latin typeface="Cambria Math"/>
                <a:ea typeface="Cambria Math"/>
              </a:rPr>
              <a:t>0</a:t>
            </a:r>
            <a:r>
              <a:rPr lang="en-US" sz="2800" i="1" dirty="0" smtClean="0">
                <a:latin typeface="Cambria Math"/>
                <a:ea typeface="Cambria Math"/>
              </a:rPr>
              <a:t>;</a:t>
            </a:r>
            <a:endParaRPr lang="ru-RU" sz="2800" i="1" dirty="0" smtClean="0">
              <a:latin typeface="Cambria Math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9407" y="4833761"/>
            <a:ext cx="2143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Cambria Math"/>
                <a:ea typeface="Cambria Math"/>
              </a:rPr>
              <a:t>∠</a:t>
            </a:r>
            <a:r>
              <a:rPr lang="en-US" sz="2800" i="1" dirty="0" smtClean="0">
                <a:latin typeface="Cambria Math"/>
                <a:ea typeface="Cambria Math"/>
              </a:rPr>
              <a:t>BKC=120</a:t>
            </a:r>
            <a:r>
              <a:rPr lang="en-US" sz="2800" i="1" baseline="30000" dirty="0" smtClean="0">
                <a:latin typeface="Cambria Math"/>
                <a:ea typeface="Cambria Math"/>
              </a:rPr>
              <a:t>0</a:t>
            </a:r>
            <a:r>
              <a:rPr lang="en-US" sz="2800" i="1" dirty="0" smtClean="0">
                <a:latin typeface="Cambria Math"/>
                <a:ea typeface="Cambria Math"/>
              </a:rPr>
              <a:t>;</a:t>
            </a:r>
            <a:endParaRPr lang="ru-RU" sz="2800" i="1" dirty="0" smtClean="0">
              <a:latin typeface="Cambria Math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3199" y="4816316"/>
            <a:ext cx="2194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Cambria Math"/>
                <a:ea typeface="Cambria Math"/>
              </a:rPr>
              <a:t>∠</a:t>
            </a:r>
            <a:r>
              <a:rPr lang="en-US" sz="2800" i="1" dirty="0" smtClean="0">
                <a:latin typeface="Cambria Math"/>
                <a:ea typeface="Cambria Math"/>
              </a:rPr>
              <a:t>BKD=135</a:t>
            </a:r>
            <a:r>
              <a:rPr lang="en-US" sz="2800" i="1" baseline="30000" dirty="0" smtClean="0">
                <a:latin typeface="Cambria Math"/>
                <a:ea typeface="Cambria Math"/>
              </a:rPr>
              <a:t>0</a:t>
            </a:r>
            <a:r>
              <a:rPr lang="en-US" sz="2800" i="1" dirty="0" smtClean="0">
                <a:latin typeface="Cambria Math"/>
                <a:ea typeface="Cambria Math"/>
              </a:rPr>
              <a:t>;</a:t>
            </a:r>
            <a:endParaRPr lang="ru-RU" sz="2800" i="1" dirty="0" smtClean="0">
              <a:latin typeface="Cambria Math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4369" y="5391360"/>
            <a:ext cx="196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Cambria Math"/>
                <a:ea typeface="Cambria Math"/>
              </a:rPr>
              <a:t>∠</a:t>
            </a:r>
            <a:r>
              <a:rPr lang="en-US" sz="2800" i="1" dirty="0" smtClean="0">
                <a:latin typeface="Cambria Math"/>
                <a:ea typeface="Cambria Math"/>
              </a:rPr>
              <a:t>DKC=15</a:t>
            </a:r>
            <a:r>
              <a:rPr lang="en-US" sz="2800" i="1" baseline="30000" dirty="0" smtClean="0">
                <a:latin typeface="Cambria Math"/>
                <a:ea typeface="Cambria Math"/>
              </a:rPr>
              <a:t>0</a:t>
            </a:r>
            <a:r>
              <a:rPr lang="en-US" sz="2800" i="1" dirty="0" smtClean="0">
                <a:latin typeface="Cambria Math"/>
                <a:ea typeface="Cambria Math"/>
              </a:rPr>
              <a:t>;</a:t>
            </a:r>
            <a:endParaRPr lang="ru-RU" sz="2800" i="1" dirty="0" smtClean="0">
              <a:latin typeface="Cambria Math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368" y="5372699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latin typeface="Cambria Math"/>
                <a:ea typeface="Cambria Math"/>
              </a:rPr>
              <a:t>в</a:t>
            </a:r>
            <a:r>
              <a:rPr lang="en-US" sz="2800" i="1" dirty="0" smtClean="0">
                <a:latin typeface="Cambria Math"/>
                <a:ea typeface="Cambria Math"/>
              </a:rPr>
              <a:t>)</a:t>
            </a:r>
            <a:endParaRPr lang="ru-RU" sz="2800" i="1" dirty="0" smtClean="0">
              <a:latin typeface="Cambria Math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6151" y="5391360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Cambria Math"/>
                <a:ea typeface="Cambria Math"/>
              </a:rPr>
              <a:t>∠</a:t>
            </a:r>
            <a:r>
              <a:rPr lang="en-US" sz="2800" i="1" dirty="0" smtClean="0">
                <a:latin typeface="Cambria Math"/>
                <a:ea typeface="Cambria Math"/>
              </a:rPr>
              <a:t>DKE=65</a:t>
            </a:r>
            <a:r>
              <a:rPr lang="en-US" sz="2800" i="1" baseline="30000" dirty="0" smtClean="0">
                <a:latin typeface="Cambria Math"/>
                <a:ea typeface="Cambria Math"/>
              </a:rPr>
              <a:t>0</a:t>
            </a:r>
            <a:r>
              <a:rPr lang="en-US" sz="2800" i="1" dirty="0" smtClean="0">
                <a:latin typeface="Cambria Math"/>
                <a:ea typeface="Cambria Math"/>
              </a:rPr>
              <a:t>;</a:t>
            </a:r>
            <a:endParaRPr lang="ru-RU" sz="2800" i="1" dirty="0" smtClean="0">
              <a:latin typeface="Cambria Math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4253" y="5372699"/>
            <a:ext cx="2167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Cambria Math"/>
                <a:ea typeface="Cambria Math"/>
              </a:rPr>
              <a:t>∠</a:t>
            </a:r>
            <a:r>
              <a:rPr lang="en-US" sz="2800" i="1" dirty="0" smtClean="0">
                <a:latin typeface="Cambria Math"/>
                <a:ea typeface="Cambria Math"/>
              </a:rPr>
              <a:t>DKF=110</a:t>
            </a:r>
            <a:r>
              <a:rPr lang="en-US" sz="2800" i="1" baseline="30000" dirty="0" smtClean="0">
                <a:latin typeface="Cambria Math"/>
                <a:ea typeface="Cambria Math"/>
              </a:rPr>
              <a:t>0</a:t>
            </a:r>
            <a:r>
              <a:rPr lang="en-US" sz="2800" i="1" dirty="0" smtClean="0">
                <a:latin typeface="Cambria Math"/>
                <a:ea typeface="Cambria Math"/>
              </a:rPr>
              <a:t>;</a:t>
            </a:r>
            <a:endParaRPr lang="ru-RU" sz="2800" i="1" dirty="0" smtClean="0">
              <a:latin typeface="Cambria Math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98045" y="5355254"/>
            <a:ext cx="1947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Cambria Math"/>
                <a:ea typeface="Cambria Math"/>
              </a:rPr>
              <a:t>∠</a:t>
            </a:r>
            <a:r>
              <a:rPr lang="en-US" sz="2800" i="1" dirty="0" smtClean="0">
                <a:latin typeface="Cambria Math"/>
                <a:ea typeface="Cambria Math"/>
              </a:rPr>
              <a:t>CKE=50</a:t>
            </a:r>
            <a:r>
              <a:rPr lang="en-US" sz="2800" i="1" baseline="30000" dirty="0" smtClean="0">
                <a:latin typeface="Cambria Math"/>
                <a:ea typeface="Cambria Math"/>
              </a:rPr>
              <a:t>0</a:t>
            </a:r>
            <a:r>
              <a:rPr lang="en-US" sz="2800" i="1" dirty="0" smtClean="0">
                <a:latin typeface="Cambria Math"/>
                <a:ea typeface="Cambria Math"/>
              </a:rPr>
              <a:t>;</a:t>
            </a:r>
            <a:endParaRPr lang="ru-RU" sz="2800" i="1" dirty="0" smtClean="0">
              <a:latin typeface="Cambria Math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5878474"/>
            <a:ext cx="1933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Cambria Math"/>
                <a:ea typeface="Cambria Math"/>
              </a:rPr>
              <a:t>∠</a:t>
            </a:r>
            <a:r>
              <a:rPr lang="en-US" sz="2800" i="1" dirty="0" smtClean="0">
                <a:latin typeface="Cambria Math"/>
                <a:ea typeface="Cambria Math"/>
              </a:rPr>
              <a:t>CKF=95</a:t>
            </a:r>
            <a:r>
              <a:rPr lang="en-US" sz="2800" i="1" baseline="30000" dirty="0" smtClean="0">
                <a:latin typeface="Cambria Math"/>
                <a:ea typeface="Cambria Math"/>
              </a:rPr>
              <a:t>0</a:t>
            </a:r>
            <a:r>
              <a:rPr lang="en-US" sz="2800" i="1" dirty="0" smtClean="0">
                <a:latin typeface="Cambria Math"/>
                <a:ea typeface="Cambria Math"/>
              </a:rPr>
              <a:t>;</a:t>
            </a:r>
            <a:endParaRPr lang="ru-RU" sz="2800" i="1" dirty="0" smtClean="0">
              <a:latin typeface="Cambria Math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07334" y="5878474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Cambria Math"/>
                <a:ea typeface="Cambria Math"/>
              </a:rPr>
              <a:t>∠</a:t>
            </a:r>
            <a:r>
              <a:rPr lang="en-US" sz="2800" i="1" dirty="0" smtClean="0">
                <a:latin typeface="Cambria Math"/>
                <a:ea typeface="Cambria Math"/>
              </a:rPr>
              <a:t>EKF=45</a:t>
            </a:r>
            <a:r>
              <a:rPr lang="en-US" sz="2800" i="1" baseline="30000" dirty="0" smtClean="0">
                <a:latin typeface="Cambria Math"/>
                <a:ea typeface="Cambria Math"/>
              </a:rPr>
              <a:t>0</a:t>
            </a:r>
            <a:r>
              <a:rPr lang="en-US" sz="2800" i="1" dirty="0" smtClean="0">
                <a:latin typeface="Cambria Math"/>
                <a:ea typeface="Cambria Math"/>
              </a:rPr>
              <a:t>.</a:t>
            </a:r>
            <a:endParaRPr lang="ru-RU" sz="2800" i="1" dirty="0" smtClean="0">
              <a:latin typeface="Cambria Math"/>
            </a:endParaRPr>
          </a:p>
        </p:txBody>
      </p:sp>
      <p:sp>
        <p:nvSpPr>
          <p:cNvPr id="1032" name="Полилиния 1031"/>
          <p:cNvSpPr/>
          <p:nvPr/>
        </p:nvSpPr>
        <p:spPr>
          <a:xfrm>
            <a:off x="4638675" y="1776413"/>
            <a:ext cx="1930564" cy="1447800"/>
          </a:xfrm>
          <a:custGeom>
            <a:avLst/>
            <a:gdLst>
              <a:gd name="connsiteX0" fmla="*/ 1838325 w 1930564"/>
              <a:gd name="connsiteY0" fmla="*/ 1438275 h 1447800"/>
              <a:gd name="connsiteX1" fmla="*/ 0 w 1930564"/>
              <a:gd name="connsiteY1" fmla="*/ 1447800 h 1447800"/>
              <a:gd name="connsiteX2" fmla="*/ 1585913 w 1930564"/>
              <a:gd name="connsiteY2" fmla="*/ 0 h 1447800"/>
              <a:gd name="connsiteX3" fmla="*/ 1666875 w 1930564"/>
              <a:gd name="connsiteY3" fmla="*/ 38100 h 1447800"/>
              <a:gd name="connsiteX4" fmla="*/ 1714500 w 1930564"/>
              <a:gd name="connsiteY4" fmla="*/ 76200 h 1447800"/>
              <a:gd name="connsiteX5" fmla="*/ 1719263 w 1930564"/>
              <a:gd name="connsiteY5" fmla="*/ 100012 h 1447800"/>
              <a:gd name="connsiteX6" fmla="*/ 1724025 w 1930564"/>
              <a:gd name="connsiteY6" fmla="*/ 119062 h 1447800"/>
              <a:gd name="connsiteX7" fmla="*/ 1733550 w 1930564"/>
              <a:gd name="connsiteY7" fmla="*/ 157162 h 1447800"/>
              <a:gd name="connsiteX8" fmla="*/ 1733550 w 1930564"/>
              <a:gd name="connsiteY8" fmla="*/ 342900 h 1447800"/>
              <a:gd name="connsiteX9" fmla="*/ 1766888 w 1930564"/>
              <a:gd name="connsiteY9" fmla="*/ 385762 h 1447800"/>
              <a:gd name="connsiteX10" fmla="*/ 1776413 w 1930564"/>
              <a:gd name="connsiteY10" fmla="*/ 404812 h 1447800"/>
              <a:gd name="connsiteX11" fmla="*/ 1781175 w 1930564"/>
              <a:gd name="connsiteY11" fmla="*/ 428625 h 1447800"/>
              <a:gd name="connsiteX12" fmla="*/ 1785938 w 1930564"/>
              <a:gd name="connsiteY12" fmla="*/ 442912 h 1447800"/>
              <a:gd name="connsiteX13" fmla="*/ 1795463 w 1930564"/>
              <a:gd name="connsiteY13" fmla="*/ 481012 h 1447800"/>
              <a:gd name="connsiteX14" fmla="*/ 1785938 w 1930564"/>
              <a:gd name="connsiteY14" fmla="*/ 538162 h 1447800"/>
              <a:gd name="connsiteX15" fmla="*/ 1776413 w 1930564"/>
              <a:gd name="connsiteY15" fmla="*/ 585787 h 1447800"/>
              <a:gd name="connsiteX16" fmla="*/ 1785938 w 1930564"/>
              <a:gd name="connsiteY16" fmla="*/ 633412 h 1447800"/>
              <a:gd name="connsiteX17" fmla="*/ 1800225 w 1930564"/>
              <a:gd name="connsiteY17" fmla="*/ 647700 h 1447800"/>
              <a:gd name="connsiteX18" fmla="*/ 1814513 w 1930564"/>
              <a:gd name="connsiteY18" fmla="*/ 676275 h 1447800"/>
              <a:gd name="connsiteX19" fmla="*/ 1828800 w 1930564"/>
              <a:gd name="connsiteY19" fmla="*/ 690562 h 1447800"/>
              <a:gd name="connsiteX20" fmla="*/ 1847850 w 1930564"/>
              <a:gd name="connsiteY20" fmla="*/ 723900 h 1447800"/>
              <a:gd name="connsiteX21" fmla="*/ 1857375 w 1930564"/>
              <a:gd name="connsiteY21" fmla="*/ 738187 h 1447800"/>
              <a:gd name="connsiteX22" fmla="*/ 1862138 w 1930564"/>
              <a:gd name="connsiteY22" fmla="*/ 762000 h 1447800"/>
              <a:gd name="connsiteX23" fmla="*/ 1852613 w 1930564"/>
              <a:gd name="connsiteY23" fmla="*/ 847725 h 1447800"/>
              <a:gd name="connsiteX24" fmla="*/ 1847850 w 1930564"/>
              <a:gd name="connsiteY24" fmla="*/ 866775 h 1447800"/>
              <a:gd name="connsiteX25" fmla="*/ 1838325 w 1930564"/>
              <a:gd name="connsiteY25" fmla="*/ 885825 h 1447800"/>
              <a:gd name="connsiteX26" fmla="*/ 1847850 w 1930564"/>
              <a:gd name="connsiteY26" fmla="*/ 938212 h 1447800"/>
              <a:gd name="connsiteX27" fmla="*/ 1866900 w 1930564"/>
              <a:gd name="connsiteY27" fmla="*/ 966787 h 1447800"/>
              <a:gd name="connsiteX28" fmla="*/ 1876425 w 1930564"/>
              <a:gd name="connsiteY28" fmla="*/ 981075 h 1447800"/>
              <a:gd name="connsiteX29" fmla="*/ 1885950 w 1930564"/>
              <a:gd name="connsiteY29" fmla="*/ 995362 h 1447800"/>
              <a:gd name="connsiteX30" fmla="*/ 1895475 w 1930564"/>
              <a:gd name="connsiteY30" fmla="*/ 1014412 h 1447800"/>
              <a:gd name="connsiteX31" fmla="*/ 1900238 w 1930564"/>
              <a:gd name="connsiteY31" fmla="*/ 1028700 h 1447800"/>
              <a:gd name="connsiteX32" fmla="*/ 1909763 w 1930564"/>
              <a:gd name="connsiteY32" fmla="*/ 1042987 h 1447800"/>
              <a:gd name="connsiteX33" fmla="*/ 1909763 w 1930564"/>
              <a:gd name="connsiteY33" fmla="*/ 1147762 h 1447800"/>
              <a:gd name="connsiteX34" fmla="*/ 1890713 w 1930564"/>
              <a:gd name="connsiteY34" fmla="*/ 1176337 h 1447800"/>
              <a:gd name="connsiteX35" fmla="*/ 1885950 w 1930564"/>
              <a:gd name="connsiteY35" fmla="*/ 1190625 h 1447800"/>
              <a:gd name="connsiteX36" fmla="*/ 1890713 w 1930564"/>
              <a:gd name="connsiteY36" fmla="*/ 1266825 h 1447800"/>
              <a:gd name="connsiteX37" fmla="*/ 1895475 w 1930564"/>
              <a:gd name="connsiteY37" fmla="*/ 1281112 h 1447800"/>
              <a:gd name="connsiteX38" fmla="*/ 1914525 w 1930564"/>
              <a:gd name="connsiteY38" fmla="*/ 1309687 h 1447800"/>
              <a:gd name="connsiteX39" fmla="*/ 1924050 w 1930564"/>
              <a:gd name="connsiteY39" fmla="*/ 1323975 h 1447800"/>
              <a:gd name="connsiteX40" fmla="*/ 1924050 w 1930564"/>
              <a:gd name="connsiteY40" fmla="*/ 1404937 h 1447800"/>
              <a:gd name="connsiteX41" fmla="*/ 1914525 w 1930564"/>
              <a:gd name="connsiteY41" fmla="*/ 1433512 h 1447800"/>
              <a:gd name="connsiteX42" fmla="*/ 1885950 w 1930564"/>
              <a:gd name="connsiteY42" fmla="*/ 1447800 h 1447800"/>
              <a:gd name="connsiteX43" fmla="*/ 1857375 w 1930564"/>
              <a:gd name="connsiteY43" fmla="*/ 1443037 h 1447800"/>
              <a:gd name="connsiteX44" fmla="*/ 1843088 w 1930564"/>
              <a:gd name="connsiteY44" fmla="*/ 1438275 h 1447800"/>
              <a:gd name="connsiteX45" fmla="*/ 1838325 w 1930564"/>
              <a:gd name="connsiteY45" fmla="*/ 1438275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930564" h="1447800">
                <a:moveTo>
                  <a:pt x="1838325" y="1438275"/>
                </a:moveTo>
                <a:lnTo>
                  <a:pt x="0" y="1447800"/>
                </a:lnTo>
                <a:lnTo>
                  <a:pt x="1585913" y="0"/>
                </a:lnTo>
                <a:lnTo>
                  <a:pt x="1666875" y="38100"/>
                </a:lnTo>
                <a:cubicBezTo>
                  <a:pt x="1667938" y="38860"/>
                  <a:pt x="1709178" y="65555"/>
                  <a:pt x="1714500" y="76200"/>
                </a:cubicBezTo>
                <a:cubicBezTo>
                  <a:pt x="1718120" y="83440"/>
                  <a:pt x="1717507" y="92110"/>
                  <a:pt x="1719263" y="100012"/>
                </a:cubicBezTo>
                <a:cubicBezTo>
                  <a:pt x="1720683" y="106402"/>
                  <a:pt x="1722605" y="112672"/>
                  <a:pt x="1724025" y="119062"/>
                </a:cubicBezTo>
                <a:cubicBezTo>
                  <a:pt x="1731687" y="153541"/>
                  <a:pt x="1725041" y="131634"/>
                  <a:pt x="1733550" y="157162"/>
                </a:cubicBezTo>
                <a:cubicBezTo>
                  <a:pt x="1732564" y="181809"/>
                  <a:pt x="1723341" y="302061"/>
                  <a:pt x="1733550" y="342900"/>
                </a:cubicBezTo>
                <a:cubicBezTo>
                  <a:pt x="1737348" y="358092"/>
                  <a:pt x="1755677" y="374551"/>
                  <a:pt x="1766888" y="385762"/>
                </a:cubicBezTo>
                <a:cubicBezTo>
                  <a:pt x="1770063" y="392112"/>
                  <a:pt x="1774168" y="398077"/>
                  <a:pt x="1776413" y="404812"/>
                </a:cubicBezTo>
                <a:cubicBezTo>
                  <a:pt x="1778973" y="412491"/>
                  <a:pt x="1779212" y="420772"/>
                  <a:pt x="1781175" y="428625"/>
                </a:cubicBezTo>
                <a:cubicBezTo>
                  <a:pt x="1782393" y="433495"/>
                  <a:pt x="1784720" y="438042"/>
                  <a:pt x="1785938" y="442912"/>
                </a:cubicBezTo>
                <a:lnTo>
                  <a:pt x="1795463" y="481012"/>
                </a:lnTo>
                <a:cubicBezTo>
                  <a:pt x="1792288" y="500062"/>
                  <a:pt x="1788950" y="519086"/>
                  <a:pt x="1785938" y="538162"/>
                </a:cubicBezTo>
                <a:cubicBezTo>
                  <a:pt x="1779371" y="579752"/>
                  <a:pt x="1785214" y="559383"/>
                  <a:pt x="1776413" y="585787"/>
                </a:cubicBezTo>
                <a:cubicBezTo>
                  <a:pt x="1776817" y="588616"/>
                  <a:pt x="1779891" y="624342"/>
                  <a:pt x="1785938" y="633412"/>
                </a:cubicBezTo>
                <a:cubicBezTo>
                  <a:pt x="1789674" y="639016"/>
                  <a:pt x="1795463" y="642937"/>
                  <a:pt x="1800225" y="647700"/>
                </a:cubicBezTo>
                <a:cubicBezTo>
                  <a:pt x="1804998" y="662018"/>
                  <a:pt x="1804256" y="663966"/>
                  <a:pt x="1814513" y="676275"/>
                </a:cubicBezTo>
                <a:cubicBezTo>
                  <a:pt x="1818825" y="681449"/>
                  <a:pt x="1824488" y="685388"/>
                  <a:pt x="1828800" y="690562"/>
                </a:cubicBezTo>
                <a:cubicBezTo>
                  <a:pt x="1839348" y="703220"/>
                  <a:pt x="1839381" y="709079"/>
                  <a:pt x="1847850" y="723900"/>
                </a:cubicBezTo>
                <a:cubicBezTo>
                  <a:pt x="1850690" y="728870"/>
                  <a:pt x="1854200" y="733425"/>
                  <a:pt x="1857375" y="738187"/>
                </a:cubicBezTo>
                <a:cubicBezTo>
                  <a:pt x="1858963" y="746125"/>
                  <a:pt x="1862138" y="753905"/>
                  <a:pt x="1862138" y="762000"/>
                </a:cubicBezTo>
                <a:cubicBezTo>
                  <a:pt x="1862138" y="849840"/>
                  <a:pt x="1863849" y="808399"/>
                  <a:pt x="1852613" y="847725"/>
                </a:cubicBezTo>
                <a:cubicBezTo>
                  <a:pt x="1850815" y="854019"/>
                  <a:pt x="1850148" y="860646"/>
                  <a:pt x="1847850" y="866775"/>
                </a:cubicBezTo>
                <a:cubicBezTo>
                  <a:pt x="1845357" y="873422"/>
                  <a:pt x="1841500" y="879475"/>
                  <a:pt x="1838325" y="885825"/>
                </a:cubicBezTo>
                <a:cubicBezTo>
                  <a:pt x="1839362" y="894123"/>
                  <a:pt x="1840746" y="925425"/>
                  <a:pt x="1847850" y="938212"/>
                </a:cubicBezTo>
                <a:cubicBezTo>
                  <a:pt x="1853409" y="948219"/>
                  <a:pt x="1860550" y="957262"/>
                  <a:pt x="1866900" y="966787"/>
                </a:cubicBezTo>
                <a:lnTo>
                  <a:pt x="1876425" y="981075"/>
                </a:lnTo>
                <a:cubicBezTo>
                  <a:pt x="1879600" y="985837"/>
                  <a:pt x="1883390" y="990243"/>
                  <a:pt x="1885950" y="995362"/>
                </a:cubicBezTo>
                <a:cubicBezTo>
                  <a:pt x="1889125" y="1001712"/>
                  <a:pt x="1892678" y="1007887"/>
                  <a:pt x="1895475" y="1014412"/>
                </a:cubicBezTo>
                <a:cubicBezTo>
                  <a:pt x="1897453" y="1019026"/>
                  <a:pt x="1897993" y="1024210"/>
                  <a:pt x="1900238" y="1028700"/>
                </a:cubicBezTo>
                <a:cubicBezTo>
                  <a:pt x="1902798" y="1033819"/>
                  <a:pt x="1906588" y="1038225"/>
                  <a:pt x="1909763" y="1042987"/>
                </a:cubicBezTo>
                <a:cubicBezTo>
                  <a:pt x="1922613" y="1081543"/>
                  <a:pt x="1923585" y="1078653"/>
                  <a:pt x="1909763" y="1147762"/>
                </a:cubicBezTo>
                <a:cubicBezTo>
                  <a:pt x="1907518" y="1158987"/>
                  <a:pt x="1894333" y="1165477"/>
                  <a:pt x="1890713" y="1176337"/>
                </a:cubicBezTo>
                <a:lnTo>
                  <a:pt x="1885950" y="1190625"/>
                </a:lnTo>
                <a:cubicBezTo>
                  <a:pt x="1887538" y="1216025"/>
                  <a:pt x="1888049" y="1241515"/>
                  <a:pt x="1890713" y="1266825"/>
                </a:cubicBezTo>
                <a:cubicBezTo>
                  <a:pt x="1891239" y="1271817"/>
                  <a:pt x="1893037" y="1276724"/>
                  <a:pt x="1895475" y="1281112"/>
                </a:cubicBezTo>
                <a:cubicBezTo>
                  <a:pt x="1901034" y="1291119"/>
                  <a:pt x="1908175" y="1300162"/>
                  <a:pt x="1914525" y="1309687"/>
                </a:cubicBezTo>
                <a:lnTo>
                  <a:pt x="1924050" y="1323975"/>
                </a:lnTo>
                <a:cubicBezTo>
                  <a:pt x="1932760" y="1358809"/>
                  <a:pt x="1932711" y="1350083"/>
                  <a:pt x="1924050" y="1404937"/>
                </a:cubicBezTo>
                <a:cubicBezTo>
                  <a:pt x="1922484" y="1414854"/>
                  <a:pt x="1924050" y="1430337"/>
                  <a:pt x="1914525" y="1433512"/>
                </a:cubicBezTo>
                <a:cubicBezTo>
                  <a:pt x="1894808" y="1440085"/>
                  <a:pt x="1904415" y="1435490"/>
                  <a:pt x="1885950" y="1447800"/>
                </a:cubicBezTo>
                <a:cubicBezTo>
                  <a:pt x="1876425" y="1446212"/>
                  <a:pt x="1866801" y="1445132"/>
                  <a:pt x="1857375" y="1443037"/>
                </a:cubicBezTo>
                <a:cubicBezTo>
                  <a:pt x="1852475" y="1441948"/>
                  <a:pt x="1848087" y="1438729"/>
                  <a:pt x="1843088" y="1438275"/>
                </a:cubicBezTo>
                <a:cubicBezTo>
                  <a:pt x="1830440" y="1437125"/>
                  <a:pt x="1817688" y="1438275"/>
                  <a:pt x="1838325" y="1438275"/>
                </a:cubicBez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5" name="Полилиния 1034"/>
          <p:cNvSpPr/>
          <p:nvPr/>
        </p:nvSpPr>
        <p:spPr>
          <a:xfrm>
            <a:off x="3910013" y="1381125"/>
            <a:ext cx="2671762" cy="1843088"/>
          </a:xfrm>
          <a:custGeom>
            <a:avLst/>
            <a:gdLst>
              <a:gd name="connsiteX0" fmla="*/ 2519362 w 2671762"/>
              <a:gd name="connsiteY0" fmla="*/ 1833563 h 1843088"/>
              <a:gd name="connsiteX1" fmla="*/ 723900 w 2671762"/>
              <a:gd name="connsiteY1" fmla="*/ 1843088 h 1843088"/>
              <a:gd name="connsiteX2" fmla="*/ 0 w 2671762"/>
              <a:gd name="connsiteY2" fmla="*/ 61913 h 1843088"/>
              <a:gd name="connsiteX3" fmla="*/ 23812 w 2671762"/>
              <a:gd name="connsiteY3" fmla="*/ 28575 h 1843088"/>
              <a:gd name="connsiteX4" fmla="*/ 38100 w 2671762"/>
              <a:gd name="connsiteY4" fmla="*/ 23813 h 1843088"/>
              <a:gd name="connsiteX5" fmla="*/ 80962 w 2671762"/>
              <a:gd name="connsiteY5" fmla="*/ 0 h 1843088"/>
              <a:gd name="connsiteX6" fmla="*/ 133350 w 2671762"/>
              <a:gd name="connsiteY6" fmla="*/ 9525 h 1843088"/>
              <a:gd name="connsiteX7" fmla="*/ 161925 w 2671762"/>
              <a:gd name="connsiteY7" fmla="*/ 28575 h 1843088"/>
              <a:gd name="connsiteX8" fmla="*/ 176212 w 2671762"/>
              <a:gd name="connsiteY8" fmla="*/ 42863 h 1843088"/>
              <a:gd name="connsiteX9" fmla="*/ 195262 w 2671762"/>
              <a:gd name="connsiteY9" fmla="*/ 47625 h 1843088"/>
              <a:gd name="connsiteX10" fmla="*/ 209550 w 2671762"/>
              <a:gd name="connsiteY10" fmla="*/ 52388 h 1843088"/>
              <a:gd name="connsiteX11" fmla="*/ 228600 w 2671762"/>
              <a:gd name="connsiteY11" fmla="*/ 57150 h 1843088"/>
              <a:gd name="connsiteX12" fmla="*/ 261937 w 2671762"/>
              <a:gd name="connsiteY12" fmla="*/ 66675 h 1843088"/>
              <a:gd name="connsiteX13" fmla="*/ 357187 w 2671762"/>
              <a:gd name="connsiteY13" fmla="*/ 57150 h 1843088"/>
              <a:gd name="connsiteX14" fmla="*/ 371475 w 2671762"/>
              <a:gd name="connsiteY14" fmla="*/ 52388 h 1843088"/>
              <a:gd name="connsiteX15" fmla="*/ 395287 w 2671762"/>
              <a:gd name="connsiteY15" fmla="*/ 47625 h 1843088"/>
              <a:gd name="connsiteX16" fmla="*/ 423862 w 2671762"/>
              <a:gd name="connsiteY16" fmla="*/ 38100 h 1843088"/>
              <a:gd name="connsiteX17" fmla="*/ 461962 w 2671762"/>
              <a:gd name="connsiteY17" fmla="*/ 33338 h 1843088"/>
              <a:gd name="connsiteX18" fmla="*/ 500062 w 2671762"/>
              <a:gd name="connsiteY18" fmla="*/ 23813 h 1843088"/>
              <a:gd name="connsiteX19" fmla="*/ 519112 w 2671762"/>
              <a:gd name="connsiteY19" fmla="*/ 19050 h 1843088"/>
              <a:gd name="connsiteX20" fmla="*/ 590550 w 2671762"/>
              <a:gd name="connsiteY20" fmla="*/ 23813 h 1843088"/>
              <a:gd name="connsiteX21" fmla="*/ 623887 w 2671762"/>
              <a:gd name="connsiteY21" fmla="*/ 42863 h 1843088"/>
              <a:gd name="connsiteX22" fmla="*/ 638175 w 2671762"/>
              <a:gd name="connsiteY22" fmla="*/ 47625 h 1843088"/>
              <a:gd name="connsiteX23" fmla="*/ 666750 w 2671762"/>
              <a:gd name="connsiteY23" fmla="*/ 61913 h 1843088"/>
              <a:gd name="connsiteX24" fmla="*/ 695325 w 2671762"/>
              <a:gd name="connsiteY24" fmla="*/ 76200 h 1843088"/>
              <a:gd name="connsiteX25" fmla="*/ 723900 w 2671762"/>
              <a:gd name="connsiteY25" fmla="*/ 95250 h 1843088"/>
              <a:gd name="connsiteX26" fmla="*/ 733425 w 2671762"/>
              <a:gd name="connsiteY26" fmla="*/ 109538 h 1843088"/>
              <a:gd name="connsiteX27" fmla="*/ 762000 w 2671762"/>
              <a:gd name="connsiteY27" fmla="*/ 119063 h 1843088"/>
              <a:gd name="connsiteX28" fmla="*/ 795337 w 2671762"/>
              <a:gd name="connsiteY28" fmla="*/ 128588 h 1843088"/>
              <a:gd name="connsiteX29" fmla="*/ 833437 w 2671762"/>
              <a:gd name="connsiteY29" fmla="*/ 138113 h 1843088"/>
              <a:gd name="connsiteX30" fmla="*/ 1033462 w 2671762"/>
              <a:gd name="connsiteY30" fmla="*/ 133350 h 1843088"/>
              <a:gd name="connsiteX31" fmla="*/ 1052512 w 2671762"/>
              <a:gd name="connsiteY31" fmla="*/ 128588 h 1843088"/>
              <a:gd name="connsiteX32" fmla="*/ 1090612 w 2671762"/>
              <a:gd name="connsiteY32" fmla="*/ 119063 h 1843088"/>
              <a:gd name="connsiteX33" fmla="*/ 1176337 w 2671762"/>
              <a:gd name="connsiteY33" fmla="*/ 104775 h 1843088"/>
              <a:gd name="connsiteX34" fmla="*/ 1243012 w 2671762"/>
              <a:gd name="connsiteY34" fmla="*/ 109538 h 1843088"/>
              <a:gd name="connsiteX35" fmla="*/ 1257300 w 2671762"/>
              <a:gd name="connsiteY35" fmla="*/ 114300 h 1843088"/>
              <a:gd name="connsiteX36" fmla="*/ 1281112 w 2671762"/>
              <a:gd name="connsiteY36" fmla="*/ 119063 h 1843088"/>
              <a:gd name="connsiteX37" fmla="*/ 1314450 w 2671762"/>
              <a:gd name="connsiteY37" fmla="*/ 133350 h 1843088"/>
              <a:gd name="connsiteX38" fmla="*/ 1328737 w 2671762"/>
              <a:gd name="connsiteY38" fmla="*/ 142875 h 1843088"/>
              <a:gd name="connsiteX39" fmla="*/ 1338262 w 2671762"/>
              <a:gd name="connsiteY39" fmla="*/ 157163 h 1843088"/>
              <a:gd name="connsiteX40" fmla="*/ 1366837 w 2671762"/>
              <a:gd name="connsiteY40" fmla="*/ 171450 h 1843088"/>
              <a:gd name="connsiteX41" fmla="*/ 1381125 w 2671762"/>
              <a:gd name="connsiteY41" fmla="*/ 190500 h 1843088"/>
              <a:gd name="connsiteX42" fmla="*/ 1409700 w 2671762"/>
              <a:gd name="connsiteY42" fmla="*/ 209550 h 1843088"/>
              <a:gd name="connsiteX43" fmla="*/ 1423987 w 2671762"/>
              <a:gd name="connsiteY43" fmla="*/ 219075 h 1843088"/>
              <a:gd name="connsiteX44" fmla="*/ 1438275 w 2671762"/>
              <a:gd name="connsiteY44" fmla="*/ 223838 h 1843088"/>
              <a:gd name="connsiteX45" fmla="*/ 1457325 w 2671762"/>
              <a:gd name="connsiteY45" fmla="*/ 233363 h 1843088"/>
              <a:gd name="connsiteX46" fmla="*/ 1509712 w 2671762"/>
              <a:gd name="connsiteY46" fmla="*/ 242888 h 1843088"/>
              <a:gd name="connsiteX47" fmla="*/ 1533525 w 2671762"/>
              <a:gd name="connsiteY47" fmla="*/ 247650 h 1843088"/>
              <a:gd name="connsiteX48" fmla="*/ 1747837 w 2671762"/>
              <a:gd name="connsiteY48" fmla="*/ 252413 h 1843088"/>
              <a:gd name="connsiteX49" fmla="*/ 1819275 w 2671762"/>
              <a:gd name="connsiteY49" fmla="*/ 261938 h 1843088"/>
              <a:gd name="connsiteX50" fmla="*/ 1866900 w 2671762"/>
              <a:gd name="connsiteY50" fmla="*/ 266700 h 1843088"/>
              <a:gd name="connsiteX51" fmla="*/ 1885950 w 2671762"/>
              <a:gd name="connsiteY51" fmla="*/ 271463 h 1843088"/>
              <a:gd name="connsiteX52" fmla="*/ 1919287 w 2671762"/>
              <a:gd name="connsiteY52" fmla="*/ 280988 h 1843088"/>
              <a:gd name="connsiteX53" fmla="*/ 1928812 w 2671762"/>
              <a:gd name="connsiteY53" fmla="*/ 295275 h 1843088"/>
              <a:gd name="connsiteX54" fmla="*/ 1957387 w 2671762"/>
              <a:gd name="connsiteY54" fmla="*/ 314325 h 1843088"/>
              <a:gd name="connsiteX55" fmla="*/ 1985962 w 2671762"/>
              <a:gd name="connsiteY55" fmla="*/ 357188 h 1843088"/>
              <a:gd name="connsiteX56" fmla="*/ 2005012 w 2671762"/>
              <a:gd name="connsiteY56" fmla="*/ 385763 h 1843088"/>
              <a:gd name="connsiteX57" fmla="*/ 2014537 w 2671762"/>
              <a:gd name="connsiteY57" fmla="*/ 409575 h 1843088"/>
              <a:gd name="connsiteX58" fmla="*/ 2028825 w 2671762"/>
              <a:gd name="connsiteY58" fmla="*/ 423863 h 1843088"/>
              <a:gd name="connsiteX59" fmla="*/ 2043112 w 2671762"/>
              <a:gd name="connsiteY59" fmla="*/ 447675 h 1843088"/>
              <a:gd name="connsiteX60" fmla="*/ 2081212 w 2671762"/>
              <a:gd name="connsiteY60" fmla="*/ 471488 h 1843088"/>
              <a:gd name="connsiteX61" fmla="*/ 2114550 w 2671762"/>
              <a:gd name="connsiteY61" fmla="*/ 500063 h 1843088"/>
              <a:gd name="connsiteX62" fmla="*/ 2143125 w 2671762"/>
              <a:gd name="connsiteY62" fmla="*/ 509588 h 1843088"/>
              <a:gd name="connsiteX63" fmla="*/ 2171700 w 2671762"/>
              <a:gd name="connsiteY63" fmla="*/ 528638 h 1843088"/>
              <a:gd name="connsiteX64" fmla="*/ 2185987 w 2671762"/>
              <a:gd name="connsiteY64" fmla="*/ 538163 h 1843088"/>
              <a:gd name="connsiteX65" fmla="*/ 2200275 w 2671762"/>
              <a:gd name="connsiteY65" fmla="*/ 542925 h 1843088"/>
              <a:gd name="connsiteX66" fmla="*/ 2214562 w 2671762"/>
              <a:gd name="connsiteY66" fmla="*/ 552450 h 1843088"/>
              <a:gd name="connsiteX67" fmla="*/ 2233612 w 2671762"/>
              <a:gd name="connsiteY67" fmla="*/ 561975 h 1843088"/>
              <a:gd name="connsiteX68" fmla="*/ 2238375 w 2671762"/>
              <a:gd name="connsiteY68" fmla="*/ 576263 h 1843088"/>
              <a:gd name="connsiteX69" fmla="*/ 2252662 w 2671762"/>
              <a:gd name="connsiteY69" fmla="*/ 595313 h 1843088"/>
              <a:gd name="connsiteX70" fmla="*/ 2262187 w 2671762"/>
              <a:gd name="connsiteY70" fmla="*/ 609600 h 1843088"/>
              <a:gd name="connsiteX71" fmla="*/ 2276475 w 2671762"/>
              <a:gd name="connsiteY71" fmla="*/ 628650 h 1843088"/>
              <a:gd name="connsiteX72" fmla="*/ 2295525 w 2671762"/>
              <a:gd name="connsiteY72" fmla="*/ 657225 h 1843088"/>
              <a:gd name="connsiteX73" fmla="*/ 2305050 w 2671762"/>
              <a:gd name="connsiteY73" fmla="*/ 671513 h 1843088"/>
              <a:gd name="connsiteX74" fmla="*/ 2305050 w 2671762"/>
              <a:gd name="connsiteY74" fmla="*/ 781050 h 1843088"/>
              <a:gd name="connsiteX75" fmla="*/ 2309812 w 2671762"/>
              <a:gd name="connsiteY75" fmla="*/ 852488 h 1843088"/>
              <a:gd name="connsiteX76" fmla="*/ 2338387 w 2671762"/>
              <a:gd name="connsiteY76" fmla="*/ 885825 h 1843088"/>
              <a:gd name="connsiteX77" fmla="*/ 2357437 w 2671762"/>
              <a:gd name="connsiteY77" fmla="*/ 909638 h 1843088"/>
              <a:gd name="connsiteX78" fmla="*/ 2371725 w 2671762"/>
              <a:gd name="connsiteY78" fmla="*/ 923925 h 1843088"/>
              <a:gd name="connsiteX79" fmla="*/ 2390775 w 2671762"/>
              <a:gd name="connsiteY79" fmla="*/ 952500 h 1843088"/>
              <a:gd name="connsiteX80" fmla="*/ 2419350 w 2671762"/>
              <a:gd name="connsiteY80" fmla="*/ 995363 h 1843088"/>
              <a:gd name="connsiteX81" fmla="*/ 2428875 w 2671762"/>
              <a:gd name="connsiteY81" fmla="*/ 1009650 h 1843088"/>
              <a:gd name="connsiteX82" fmla="*/ 2447925 w 2671762"/>
              <a:gd name="connsiteY82" fmla="*/ 1033463 h 1843088"/>
              <a:gd name="connsiteX83" fmla="*/ 2466975 w 2671762"/>
              <a:gd name="connsiteY83" fmla="*/ 1062038 h 1843088"/>
              <a:gd name="connsiteX84" fmla="*/ 2476500 w 2671762"/>
              <a:gd name="connsiteY84" fmla="*/ 1085850 h 1843088"/>
              <a:gd name="connsiteX85" fmla="*/ 2490787 w 2671762"/>
              <a:gd name="connsiteY85" fmla="*/ 1104900 h 1843088"/>
              <a:gd name="connsiteX86" fmla="*/ 2495550 w 2671762"/>
              <a:gd name="connsiteY86" fmla="*/ 1119188 h 1843088"/>
              <a:gd name="connsiteX87" fmla="*/ 2509837 w 2671762"/>
              <a:gd name="connsiteY87" fmla="*/ 1171575 h 1843088"/>
              <a:gd name="connsiteX88" fmla="*/ 2500312 w 2671762"/>
              <a:gd name="connsiteY88" fmla="*/ 1257300 h 1843088"/>
              <a:gd name="connsiteX89" fmla="*/ 2495550 w 2671762"/>
              <a:gd name="connsiteY89" fmla="*/ 1271588 h 1843088"/>
              <a:gd name="connsiteX90" fmla="*/ 2500312 w 2671762"/>
              <a:gd name="connsiteY90" fmla="*/ 1390650 h 1843088"/>
              <a:gd name="connsiteX91" fmla="*/ 2505075 w 2671762"/>
              <a:gd name="connsiteY91" fmla="*/ 1409700 h 1843088"/>
              <a:gd name="connsiteX92" fmla="*/ 2528887 w 2671762"/>
              <a:gd name="connsiteY92" fmla="*/ 1443038 h 1843088"/>
              <a:gd name="connsiteX93" fmla="*/ 2538412 w 2671762"/>
              <a:gd name="connsiteY93" fmla="*/ 1462088 h 1843088"/>
              <a:gd name="connsiteX94" fmla="*/ 2547937 w 2671762"/>
              <a:gd name="connsiteY94" fmla="*/ 1476375 h 1843088"/>
              <a:gd name="connsiteX95" fmla="*/ 2552700 w 2671762"/>
              <a:gd name="connsiteY95" fmla="*/ 1495425 h 1843088"/>
              <a:gd name="connsiteX96" fmla="*/ 2581275 w 2671762"/>
              <a:gd name="connsiteY96" fmla="*/ 1524000 h 1843088"/>
              <a:gd name="connsiteX97" fmla="*/ 2590800 w 2671762"/>
              <a:gd name="connsiteY97" fmla="*/ 1538288 h 1843088"/>
              <a:gd name="connsiteX98" fmla="*/ 2605087 w 2671762"/>
              <a:gd name="connsiteY98" fmla="*/ 1571625 h 1843088"/>
              <a:gd name="connsiteX99" fmla="*/ 2628900 w 2671762"/>
              <a:gd name="connsiteY99" fmla="*/ 1609725 h 1843088"/>
              <a:gd name="connsiteX100" fmla="*/ 2638425 w 2671762"/>
              <a:gd name="connsiteY100" fmla="*/ 1638300 h 1843088"/>
              <a:gd name="connsiteX101" fmla="*/ 2662237 w 2671762"/>
              <a:gd name="connsiteY101" fmla="*/ 1666875 h 1843088"/>
              <a:gd name="connsiteX102" fmla="*/ 2671762 w 2671762"/>
              <a:gd name="connsiteY102" fmla="*/ 1700213 h 1843088"/>
              <a:gd name="connsiteX103" fmla="*/ 2662237 w 2671762"/>
              <a:gd name="connsiteY103" fmla="*/ 1771650 h 1843088"/>
              <a:gd name="connsiteX104" fmla="*/ 2652712 w 2671762"/>
              <a:gd name="connsiteY104" fmla="*/ 1790700 h 1843088"/>
              <a:gd name="connsiteX105" fmla="*/ 2638425 w 2671762"/>
              <a:gd name="connsiteY105" fmla="*/ 1819275 h 1843088"/>
              <a:gd name="connsiteX106" fmla="*/ 2619375 w 2671762"/>
              <a:gd name="connsiteY106" fmla="*/ 1828800 h 1843088"/>
              <a:gd name="connsiteX107" fmla="*/ 2590800 w 2671762"/>
              <a:gd name="connsiteY107" fmla="*/ 1843088 h 1843088"/>
              <a:gd name="connsiteX108" fmla="*/ 2528887 w 2671762"/>
              <a:gd name="connsiteY108" fmla="*/ 1838325 h 1843088"/>
              <a:gd name="connsiteX109" fmla="*/ 2519362 w 2671762"/>
              <a:gd name="connsiteY109" fmla="*/ 1833563 h 184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2671762" h="1843088">
                <a:moveTo>
                  <a:pt x="2519362" y="1833563"/>
                </a:moveTo>
                <a:lnTo>
                  <a:pt x="723900" y="1843088"/>
                </a:lnTo>
                <a:lnTo>
                  <a:pt x="0" y="61913"/>
                </a:lnTo>
                <a:cubicBezTo>
                  <a:pt x="7937" y="50800"/>
                  <a:pt x="14156" y="38231"/>
                  <a:pt x="23812" y="28575"/>
                </a:cubicBezTo>
                <a:cubicBezTo>
                  <a:pt x="27362" y="25025"/>
                  <a:pt x="33712" y="26251"/>
                  <a:pt x="38100" y="23813"/>
                </a:cubicBezTo>
                <a:cubicBezTo>
                  <a:pt x="87235" y="-3483"/>
                  <a:pt x="48631" y="10779"/>
                  <a:pt x="80962" y="0"/>
                </a:cubicBezTo>
                <a:cubicBezTo>
                  <a:pt x="89258" y="1037"/>
                  <a:pt x="120564" y="2422"/>
                  <a:pt x="133350" y="9525"/>
                </a:cubicBezTo>
                <a:cubicBezTo>
                  <a:pt x="143357" y="15084"/>
                  <a:pt x="153831" y="20480"/>
                  <a:pt x="161925" y="28575"/>
                </a:cubicBezTo>
                <a:cubicBezTo>
                  <a:pt x="166687" y="33338"/>
                  <a:pt x="170364" y="39521"/>
                  <a:pt x="176212" y="42863"/>
                </a:cubicBezTo>
                <a:cubicBezTo>
                  <a:pt x="181895" y="46110"/>
                  <a:pt x="188968" y="45827"/>
                  <a:pt x="195262" y="47625"/>
                </a:cubicBezTo>
                <a:cubicBezTo>
                  <a:pt x="200089" y="49004"/>
                  <a:pt x="204723" y="51009"/>
                  <a:pt x="209550" y="52388"/>
                </a:cubicBezTo>
                <a:cubicBezTo>
                  <a:pt x="215844" y="54186"/>
                  <a:pt x="222306" y="55352"/>
                  <a:pt x="228600" y="57150"/>
                </a:cubicBezTo>
                <a:cubicBezTo>
                  <a:pt x="276426" y="70815"/>
                  <a:pt x="202383" y="51788"/>
                  <a:pt x="261937" y="66675"/>
                </a:cubicBezTo>
                <a:cubicBezTo>
                  <a:pt x="274732" y="65512"/>
                  <a:pt x="341093" y="59832"/>
                  <a:pt x="357187" y="57150"/>
                </a:cubicBezTo>
                <a:cubicBezTo>
                  <a:pt x="362139" y="56325"/>
                  <a:pt x="366605" y="53606"/>
                  <a:pt x="371475" y="52388"/>
                </a:cubicBezTo>
                <a:cubicBezTo>
                  <a:pt x="379328" y="50425"/>
                  <a:pt x="387478" y="49755"/>
                  <a:pt x="395287" y="47625"/>
                </a:cubicBezTo>
                <a:cubicBezTo>
                  <a:pt x="404973" y="44983"/>
                  <a:pt x="414045" y="40204"/>
                  <a:pt x="423862" y="38100"/>
                </a:cubicBezTo>
                <a:cubicBezTo>
                  <a:pt x="436377" y="35418"/>
                  <a:pt x="449312" y="35284"/>
                  <a:pt x="461962" y="33338"/>
                </a:cubicBezTo>
                <a:cubicBezTo>
                  <a:pt x="493420" y="28498"/>
                  <a:pt x="476407" y="30572"/>
                  <a:pt x="500062" y="23813"/>
                </a:cubicBezTo>
                <a:cubicBezTo>
                  <a:pt x="506356" y="22015"/>
                  <a:pt x="512762" y="20638"/>
                  <a:pt x="519112" y="19050"/>
                </a:cubicBezTo>
                <a:cubicBezTo>
                  <a:pt x="542925" y="20638"/>
                  <a:pt x="566830" y="21177"/>
                  <a:pt x="590550" y="23813"/>
                </a:cubicBezTo>
                <a:cubicBezTo>
                  <a:pt x="607496" y="25696"/>
                  <a:pt x="608524" y="34084"/>
                  <a:pt x="623887" y="42863"/>
                </a:cubicBezTo>
                <a:cubicBezTo>
                  <a:pt x="628246" y="45354"/>
                  <a:pt x="633412" y="46038"/>
                  <a:pt x="638175" y="47625"/>
                </a:cubicBezTo>
                <a:cubicBezTo>
                  <a:pt x="679118" y="74921"/>
                  <a:pt x="627316" y="42195"/>
                  <a:pt x="666750" y="61913"/>
                </a:cubicBezTo>
                <a:cubicBezTo>
                  <a:pt x="703672" y="80374"/>
                  <a:pt x="659418" y="64233"/>
                  <a:pt x="695325" y="76200"/>
                </a:cubicBezTo>
                <a:cubicBezTo>
                  <a:pt x="704850" y="82550"/>
                  <a:pt x="717550" y="85725"/>
                  <a:pt x="723900" y="95250"/>
                </a:cubicBezTo>
                <a:cubicBezTo>
                  <a:pt x="727075" y="100013"/>
                  <a:pt x="728571" y="106504"/>
                  <a:pt x="733425" y="109538"/>
                </a:cubicBezTo>
                <a:cubicBezTo>
                  <a:pt x="741939" y="114859"/>
                  <a:pt x="752475" y="115888"/>
                  <a:pt x="762000" y="119063"/>
                </a:cubicBezTo>
                <a:cubicBezTo>
                  <a:pt x="777903" y="124364"/>
                  <a:pt x="777407" y="124604"/>
                  <a:pt x="795337" y="128588"/>
                </a:cubicBezTo>
                <a:cubicBezTo>
                  <a:pt x="829823" y="136251"/>
                  <a:pt x="807905" y="129601"/>
                  <a:pt x="833437" y="138113"/>
                </a:cubicBezTo>
                <a:lnTo>
                  <a:pt x="1033462" y="133350"/>
                </a:lnTo>
                <a:cubicBezTo>
                  <a:pt x="1040001" y="133066"/>
                  <a:pt x="1046122" y="130008"/>
                  <a:pt x="1052512" y="128588"/>
                </a:cubicBezTo>
                <a:cubicBezTo>
                  <a:pt x="1117843" y="114070"/>
                  <a:pt x="1045951" y="131823"/>
                  <a:pt x="1090612" y="119063"/>
                </a:cubicBezTo>
                <a:cubicBezTo>
                  <a:pt x="1118581" y="111072"/>
                  <a:pt x="1147583" y="108370"/>
                  <a:pt x="1176337" y="104775"/>
                </a:cubicBezTo>
                <a:cubicBezTo>
                  <a:pt x="1198562" y="106363"/>
                  <a:pt x="1220883" y="106935"/>
                  <a:pt x="1243012" y="109538"/>
                </a:cubicBezTo>
                <a:cubicBezTo>
                  <a:pt x="1247998" y="110125"/>
                  <a:pt x="1252430" y="113082"/>
                  <a:pt x="1257300" y="114300"/>
                </a:cubicBezTo>
                <a:cubicBezTo>
                  <a:pt x="1265153" y="116263"/>
                  <a:pt x="1273175" y="117475"/>
                  <a:pt x="1281112" y="119063"/>
                </a:cubicBezTo>
                <a:cubicBezTo>
                  <a:pt x="1316985" y="142978"/>
                  <a:pt x="1271392" y="114897"/>
                  <a:pt x="1314450" y="133350"/>
                </a:cubicBezTo>
                <a:cubicBezTo>
                  <a:pt x="1319711" y="135605"/>
                  <a:pt x="1323975" y="139700"/>
                  <a:pt x="1328737" y="142875"/>
                </a:cubicBezTo>
                <a:cubicBezTo>
                  <a:pt x="1331912" y="147638"/>
                  <a:pt x="1334215" y="153116"/>
                  <a:pt x="1338262" y="157163"/>
                </a:cubicBezTo>
                <a:cubicBezTo>
                  <a:pt x="1347494" y="166395"/>
                  <a:pt x="1355217" y="167577"/>
                  <a:pt x="1366837" y="171450"/>
                </a:cubicBezTo>
                <a:cubicBezTo>
                  <a:pt x="1371600" y="177800"/>
                  <a:pt x="1375192" y="185227"/>
                  <a:pt x="1381125" y="190500"/>
                </a:cubicBezTo>
                <a:cubicBezTo>
                  <a:pt x="1389681" y="198105"/>
                  <a:pt x="1400175" y="203200"/>
                  <a:pt x="1409700" y="209550"/>
                </a:cubicBezTo>
                <a:cubicBezTo>
                  <a:pt x="1414462" y="212725"/>
                  <a:pt x="1418557" y="217265"/>
                  <a:pt x="1423987" y="219075"/>
                </a:cubicBezTo>
                <a:cubicBezTo>
                  <a:pt x="1428750" y="220663"/>
                  <a:pt x="1433661" y="221860"/>
                  <a:pt x="1438275" y="223838"/>
                </a:cubicBezTo>
                <a:cubicBezTo>
                  <a:pt x="1444800" y="226635"/>
                  <a:pt x="1450677" y="230870"/>
                  <a:pt x="1457325" y="233363"/>
                </a:cubicBezTo>
                <a:cubicBezTo>
                  <a:pt x="1471950" y="238847"/>
                  <a:pt x="1496161" y="240630"/>
                  <a:pt x="1509712" y="242888"/>
                </a:cubicBezTo>
                <a:cubicBezTo>
                  <a:pt x="1517697" y="244219"/>
                  <a:pt x="1525437" y="247326"/>
                  <a:pt x="1533525" y="247650"/>
                </a:cubicBezTo>
                <a:cubicBezTo>
                  <a:pt x="1604923" y="250506"/>
                  <a:pt x="1676400" y="250825"/>
                  <a:pt x="1747837" y="252413"/>
                </a:cubicBezTo>
                <a:cubicBezTo>
                  <a:pt x="1780770" y="263389"/>
                  <a:pt x="1755182" y="256111"/>
                  <a:pt x="1819275" y="261938"/>
                </a:cubicBezTo>
                <a:lnTo>
                  <a:pt x="1866900" y="266700"/>
                </a:lnTo>
                <a:cubicBezTo>
                  <a:pt x="1873250" y="268288"/>
                  <a:pt x="1879656" y="269665"/>
                  <a:pt x="1885950" y="271463"/>
                </a:cubicBezTo>
                <a:cubicBezTo>
                  <a:pt x="1933776" y="285128"/>
                  <a:pt x="1859732" y="266098"/>
                  <a:pt x="1919287" y="280988"/>
                </a:cubicBezTo>
                <a:cubicBezTo>
                  <a:pt x="1922462" y="285750"/>
                  <a:pt x="1924504" y="291506"/>
                  <a:pt x="1928812" y="295275"/>
                </a:cubicBezTo>
                <a:cubicBezTo>
                  <a:pt x="1937427" y="302813"/>
                  <a:pt x="1957387" y="314325"/>
                  <a:pt x="1957387" y="314325"/>
                </a:cubicBezTo>
                <a:lnTo>
                  <a:pt x="1985962" y="357188"/>
                </a:lnTo>
                <a:lnTo>
                  <a:pt x="2005012" y="385763"/>
                </a:lnTo>
                <a:cubicBezTo>
                  <a:pt x="2008187" y="393700"/>
                  <a:pt x="2010006" y="402326"/>
                  <a:pt x="2014537" y="409575"/>
                </a:cubicBezTo>
                <a:cubicBezTo>
                  <a:pt x="2018107" y="415287"/>
                  <a:pt x="2024784" y="418475"/>
                  <a:pt x="2028825" y="423863"/>
                </a:cubicBezTo>
                <a:cubicBezTo>
                  <a:pt x="2034379" y="431268"/>
                  <a:pt x="2036263" y="441448"/>
                  <a:pt x="2043112" y="447675"/>
                </a:cubicBezTo>
                <a:cubicBezTo>
                  <a:pt x="2054194" y="457749"/>
                  <a:pt x="2081212" y="471488"/>
                  <a:pt x="2081212" y="471488"/>
                </a:cubicBezTo>
                <a:cubicBezTo>
                  <a:pt x="2093401" y="489771"/>
                  <a:pt x="2089825" y="488824"/>
                  <a:pt x="2114550" y="500063"/>
                </a:cubicBezTo>
                <a:cubicBezTo>
                  <a:pt x="2123690" y="504218"/>
                  <a:pt x="2134771" y="504019"/>
                  <a:pt x="2143125" y="509588"/>
                </a:cubicBezTo>
                <a:lnTo>
                  <a:pt x="2171700" y="528638"/>
                </a:lnTo>
                <a:cubicBezTo>
                  <a:pt x="2176462" y="531813"/>
                  <a:pt x="2180557" y="536353"/>
                  <a:pt x="2185987" y="538163"/>
                </a:cubicBezTo>
                <a:lnTo>
                  <a:pt x="2200275" y="542925"/>
                </a:lnTo>
                <a:cubicBezTo>
                  <a:pt x="2205037" y="546100"/>
                  <a:pt x="2209592" y="549610"/>
                  <a:pt x="2214562" y="552450"/>
                </a:cubicBezTo>
                <a:cubicBezTo>
                  <a:pt x="2220726" y="555972"/>
                  <a:pt x="2228592" y="556955"/>
                  <a:pt x="2233612" y="561975"/>
                </a:cubicBezTo>
                <a:cubicBezTo>
                  <a:pt x="2237162" y="565525"/>
                  <a:pt x="2235884" y="571904"/>
                  <a:pt x="2238375" y="576263"/>
                </a:cubicBezTo>
                <a:cubicBezTo>
                  <a:pt x="2242313" y="583155"/>
                  <a:pt x="2248048" y="588854"/>
                  <a:pt x="2252662" y="595313"/>
                </a:cubicBezTo>
                <a:cubicBezTo>
                  <a:pt x="2255989" y="599971"/>
                  <a:pt x="2258860" y="604943"/>
                  <a:pt x="2262187" y="609600"/>
                </a:cubicBezTo>
                <a:cubicBezTo>
                  <a:pt x="2266801" y="616059"/>
                  <a:pt x="2271923" y="622147"/>
                  <a:pt x="2276475" y="628650"/>
                </a:cubicBezTo>
                <a:cubicBezTo>
                  <a:pt x="2283040" y="638028"/>
                  <a:pt x="2289175" y="647700"/>
                  <a:pt x="2295525" y="657225"/>
                </a:cubicBezTo>
                <a:lnTo>
                  <a:pt x="2305050" y="671513"/>
                </a:lnTo>
                <a:cubicBezTo>
                  <a:pt x="2316898" y="730758"/>
                  <a:pt x="2305050" y="661186"/>
                  <a:pt x="2305050" y="781050"/>
                </a:cubicBezTo>
                <a:cubicBezTo>
                  <a:pt x="2305050" y="804916"/>
                  <a:pt x="2306090" y="828915"/>
                  <a:pt x="2309812" y="852488"/>
                </a:cubicBezTo>
                <a:cubicBezTo>
                  <a:pt x="2313300" y="874581"/>
                  <a:pt x="2324375" y="871813"/>
                  <a:pt x="2338387" y="885825"/>
                </a:cubicBezTo>
                <a:cubicBezTo>
                  <a:pt x="2345575" y="893013"/>
                  <a:pt x="2350743" y="901988"/>
                  <a:pt x="2357437" y="909638"/>
                </a:cubicBezTo>
                <a:cubicBezTo>
                  <a:pt x="2361872" y="914707"/>
                  <a:pt x="2367590" y="918609"/>
                  <a:pt x="2371725" y="923925"/>
                </a:cubicBezTo>
                <a:cubicBezTo>
                  <a:pt x="2378753" y="932961"/>
                  <a:pt x="2384425" y="942975"/>
                  <a:pt x="2390775" y="952500"/>
                </a:cubicBezTo>
                <a:lnTo>
                  <a:pt x="2419350" y="995363"/>
                </a:lnTo>
                <a:cubicBezTo>
                  <a:pt x="2422525" y="1000125"/>
                  <a:pt x="2425299" y="1005181"/>
                  <a:pt x="2428875" y="1009650"/>
                </a:cubicBezTo>
                <a:lnTo>
                  <a:pt x="2447925" y="1033463"/>
                </a:lnTo>
                <a:cubicBezTo>
                  <a:pt x="2460513" y="1071230"/>
                  <a:pt x="2441494" y="1021270"/>
                  <a:pt x="2466975" y="1062038"/>
                </a:cubicBezTo>
                <a:cubicBezTo>
                  <a:pt x="2471506" y="1069287"/>
                  <a:pt x="2472348" y="1078377"/>
                  <a:pt x="2476500" y="1085850"/>
                </a:cubicBezTo>
                <a:cubicBezTo>
                  <a:pt x="2480355" y="1092789"/>
                  <a:pt x="2486025" y="1098550"/>
                  <a:pt x="2490787" y="1104900"/>
                </a:cubicBezTo>
                <a:cubicBezTo>
                  <a:pt x="2492375" y="1109663"/>
                  <a:pt x="2494229" y="1114345"/>
                  <a:pt x="2495550" y="1119188"/>
                </a:cubicBezTo>
                <a:cubicBezTo>
                  <a:pt x="2511668" y="1178285"/>
                  <a:pt x="2498874" y="1138685"/>
                  <a:pt x="2509837" y="1171575"/>
                </a:cubicBezTo>
                <a:cubicBezTo>
                  <a:pt x="2506959" y="1208993"/>
                  <a:pt x="2508155" y="1225927"/>
                  <a:pt x="2500312" y="1257300"/>
                </a:cubicBezTo>
                <a:cubicBezTo>
                  <a:pt x="2499094" y="1262170"/>
                  <a:pt x="2497137" y="1266825"/>
                  <a:pt x="2495550" y="1271588"/>
                </a:cubicBezTo>
                <a:cubicBezTo>
                  <a:pt x="2497137" y="1311275"/>
                  <a:pt x="2497579" y="1351025"/>
                  <a:pt x="2500312" y="1390650"/>
                </a:cubicBezTo>
                <a:cubicBezTo>
                  <a:pt x="2500762" y="1397180"/>
                  <a:pt x="2502497" y="1403684"/>
                  <a:pt x="2505075" y="1409700"/>
                </a:cubicBezTo>
                <a:cubicBezTo>
                  <a:pt x="2507823" y="1416113"/>
                  <a:pt x="2526668" y="1439488"/>
                  <a:pt x="2528887" y="1443038"/>
                </a:cubicBezTo>
                <a:cubicBezTo>
                  <a:pt x="2532650" y="1449058"/>
                  <a:pt x="2534890" y="1455924"/>
                  <a:pt x="2538412" y="1462088"/>
                </a:cubicBezTo>
                <a:cubicBezTo>
                  <a:pt x="2541252" y="1467058"/>
                  <a:pt x="2544762" y="1471613"/>
                  <a:pt x="2547937" y="1476375"/>
                </a:cubicBezTo>
                <a:cubicBezTo>
                  <a:pt x="2549525" y="1482725"/>
                  <a:pt x="2548946" y="1490063"/>
                  <a:pt x="2552700" y="1495425"/>
                </a:cubicBezTo>
                <a:cubicBezTo>
                  <a:pt x="2560425" y="1506460"/>
                  <a:pt x="2573803" y="1512792"/>
                  <a:pt x="2581275" y="1524000"/>
                </a:cubicBezTo>
                <a:lnTo>
                  <a:pt x="2590800" y="1538288"/>
                </a:lnTo>
                <a:cubicBezTo>
                  <a:pt x="2595429" y="1552177"/>
                  <a:pt x="2596680" y="1558173"/>
                  <a:pt x="2605087" y="1571625"/>
                </a:cubicBezTo>
                <a:cubicBezTo>
                  <a:pt x="2621010" y="1597101"/>
                  <a:pt x="2618173" y="1582908"/>
                  <a:pt x="2628900" y="1609725"/>
                </a:cubicBezTo>
                <a:cubicBezTo>
                  <a:pt x="2632629" y="1619047"/>
                  <a:pt x="2631326" y="1631200"/>
                  <a:pt x="2638425" y="1638300"/>
                </a:cubicBezTo>
                <a:cubicBezTo>
                  <a:pt x="2648956" y="1648832"/>
                  <a:pt x="2655607" y="1653616"/>
                  <a:pt x="2662237" y="1666875"/>
                </a:cubicBezTo>
                <a:cubicBezTo>
                  <a:pt x="2665655" y="1673710"/>
                  <a:pt x="2670235" y="1694105"/>
                  <a:pt x="2671762" y="1700213"/>
                </a:cubicBezTo>
                <a:cubicBezTo>
                  <a:pt x="2669420" y="1728319"/>
                  <a:pt x="2672301" y="1748169"/>
                  <a:pt x="2662237" y="1771650"/>
                </a:cubicBezTo>
                <a:cubicBezTo>
                  <a:pt x="2659440" y="1778175"/>
                  <a:pt x="2655509" y="1784174"/>
                  <a:pt x="2652712" y="1790700"/>
                </a:cubicBezTo>
                <a:cubicBezTo>
                  <a:pt x="2648016" y="1801657"/>
                  <a:pt x="2648596" y="1810799"/>
                  <a:pt x="2638425" y="1819275"/>
                </a:cubicBezTo>
                <a:cubicBezTo>
                  <a:pt x="2632971" y="1823820"/>
                  <a:pt x="2625539" y="1825278"/>
                  <a:pt x="2619375" y="1828800"/>
                </a:cubicBezTo>
                <a:cubicBezTo>
                  <a:pt x="2593524" y="1843572"/>
                  <a:pt x="2616995" y="1834355"/>
                  <a:pt x="2590800" y="1843088"/>
                </a:cubicBezTo>
                <a:cubicBezTo>
                  <a:pt x="2570162" y="1841500"/>
                  <a:pt x="2548887" y="1843658"/>
                  <a:pt x="2528887" y="1838325"/>
                </a:cubicBezTo>
                <a:cubicBezTo>
                  <a:pt x="2523357" y="1836850"/>
                  <a:pt x="2519362" y="1824038"/>
                  <a:pt x="2519362" y="1833563"/>
                </a:cubicBez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7" name="Полилиния 1036"/>
          <p:cNvSpPr/>
          <p:nvPr/>
        </p:nvSpPr>
        <p:spPr>
          <a:xfrm>
            <a:off x="2633663" y="1490663"/>
            <a:ext cx="4000500" cy="1724025"/>
          </a:xfrm>
          <a:custGeom>
            <a:avLst/>
            <a:gdLst>
              <a:gd name="connsiteX0" fmla="*/ 3838575 w 4000500"/>
              <a:gd name="connsiteY0" fmla="*/ 1714500 h 1724025"/>
              <a:gd name="connsiteX1" fmla="*/ 2005012 w 4000500"/>
              <a:gd name="connsiteY1" fmla="*/ 1724025 h 1724025"/>
              <a:gd name="connsiteX2" fmla="*/ 0 w 4000500"/>
              <a:gd name="connsiteY2" fmla="*/ 909637 h 1724025"/>
              <a:gd name="connsiteX3" fmla="*/ 28575 w 4000500"/>
              <a:gd name="connsiteY3" fmla="*/ 819150 h 1724025"/>
              <a:gd name="connsiteX4" fmla="*/ 38100 w 4000500"/>
              <a:gd name="connsiteY4" fmla="*/ 804862 h 1724025"/>
              <a:gd name="connsiteX5" fmla="*/ 52387 w 4000500"/>
              <a:gd name="connsiteY5" fmla="*/ 795337 h 1724025"/>
              <a:gd name="connsiteX6" fmla="*/ 71437 w 4000500"/>
              <a:gd name="connsiteY6" fmla="*/ 785812 h 1724025"/>
              <a:gd name="connsiteX7" fmla="*/ 161925 w 4000500"/>
              <a:gd name="connsiteY7" fmla="*/ 781050 h 1724025"/>
              <a:gd name="connsiteX8" fmla="*/ 180975 w 4000500"/>
              <a:gd name="connsiteY8" fmla="*/ 771525 h 1724025"/>
              <a:gd name="connsiteX9" fmla="*/ 209550 w 4000500"/>
              <a:gd name="connsiteY9" fmla="*/ 742950 h 1724025"/>
              <a:gd name="connsiteX10" fmla="*/ 223837 w 4000500"/>
              <a:gd name="connsiteY10" fmla="*/ 728662 h 1724025"/>
              <a:gd name="connsiteX11" fmla="*/ 252412 w 4000500"/>
              <a:gd name="connsiteY11" fmla="*/ 704850 h 1724025"/>
              <a:gd name="connsiteX12" fmla="*/ 271462 w 4000500"/>
              <a:gd name="connsiteY12" fmla="*/ 676275 h 1724025"/>
              <a:gd name="connsiteX13" fmla="*/ 280987 w 4000500"/>
              <a:gd name="connsiteY13" fmla="*/ 661987 h 1724025"/>
              <a:gd name="connsiteX14" fmla="*/ 290512 w 4000500"/>
              <a:gd name="connsiteY14" fmla="*/ 642937 h 1724025"/>
              <a:gd name="connsiteX15" fmla="*/ 304800 w 4000500"/>
              <a:gd name="connsiteY15" fmla="*/ 633412 h 1724025"/>
              <a:gd name="connsiteX16" fmla="*/ 314325 w 4000500"/>
              <a:gd name="connsiteY16" fmla="*/ 619125 h 1724025"/>
              <a:gd name="connsiteX17" fmla="*/ 328612 w 4000500"/>
              <a:gd name="connsiteY17" fmla="*/ 604837 h 1724025"/>
              <a:gd name="connsiteX18" fmla="*/ 347662 w 4000500"/>
              <a:gd name="connsiteY18" fmla="*/ 581025 h 1724025"/>
              <a:gd name="connsiteX19" fmla="*/ 371475 w 4000500"/>
              <a:gd name="connsiteY19" fmla="*/ 561975 h 1724025"/>
              <a:gd name="connsiteX20" fmla="*/ 400050 w 4000500"/>
              <a:gd name="connsiteY20" fmla="*/ 542925 h 1724025"/>
              <a:gd name="connsiteX21" fmla="*/ 414337 w 4000500"/>
              <a:gd name="connsiteY21" fmla="*/ 533400 h 1724025"/>
              <a:gd name="connsiteX22" fmla="*/ 428625 w 4000500"/>
              <a:gd name="connsiteY22" fmla="*/ 528637 h 1724025"/>
              <a:gd name="connsiteX23" fmla="*/ 481012 w 4000500"/>
              <a:gd name="connsiteY23" fmla="*/ 528637 h 1724025"/>
              <a:gd name="connsiteX24" fmla="*/ 495300 w 4000500"/>
              <a:gd name="connsiteY24" fmla="*/ 519112 h 1724025"/>
              <a:gd name="connsiteX25" fmla="*/ 504825 w 4000500"/>
              <a:gd name="connsiteY25" fmla="*/ 500062 h 1724025"/>
              <a:gd name="connsiteX26" fmla="*/ 533400 w 4000500"/>
              <a:gd name="connsiteY26" fmla="*/ 481012 h 1724025"/>
              <a:gd name="connsiteX27" fmla="*/ 547687 w 4000500"/>
              <a:gd name="connsiteY27" fmla="*/ 452437 h 1724025"/>
              <a:gd name="connsiteX28" fmla="*/ 561975 w 4000500"/>
              <a:gd name="connsiteY28" fmla="*/ 442912 h 1724025"/>
              <a:gd name="connsiteX29" fmla="*/ 595312 w 4000500"/>
              <a:gd name="connsiteY29" fmla="*/ 423862 h 1724025"/>
              <a:gd name="connsiteX30" fmla="*/ 609600 w 4000500"/>
              <a:gd name="connsiteY30" fmla="*/ 409575 h 1724025"/>
              <a:gd name="connsiteX31" fmla="*/ 623887 w 4000500"/>
              <a:gd name="connsiteY31" fmla="*/ 400050 h 1724025"/>
              <a:gd name="connsiteX32" fmla="*/ 661987 w 4000500"/>
              <a:gd name="connsiteY32" fmla="*/ 366712 h 1724025"/>
              <a:gd name="connsiteX33" fmla="*/ 676275 w 4000500"/>
              <a:gd name="connsiteY33" fmla="*/ 357187 h 1724025"/>
              <a:gd name="connsiteX34" fmla="*/ 690562 w 4000500"/>
              <a:gd name="connsiteY34" fmla="*/ 347662 h 1724025"/>
              <a:gd name="connsiteX35" fmla="*/ 704850 w 4000500"/>
              <a:gd name="connsiteY35" fmla="*/ 342900 h 1724025"/>
              <a:gd name="connsiteX36" fmla="*/ 719137 w 4000500"/>
              <a:gd name="connsiteY36" fmla="*/ 333375 h 1724025"/>
              <a:gd name="connsiteX37" fmla="*/ 771525 w 4000500"/>
              <a:gd name="connsiteY37" fmla="*/ 323850 h 1724025"/>
              <a:gd name="connsiteX38" fmla="*/ 800100 w 4000500"/>
              <a:gd name="connsiteY38" fmla="*/ 314325 h 1724025"/>
              <a:gd name="connsiteX39" fmla="*/ 833437 w 4000500"/>
              <a:gd name="connsiteY39" fmla="*/ 280987 h 1724025"/>
              <a:gd name="connsiteX40" fmla="*/ 842962 w 4000500"/>
              <a:gd name="connsiteY40" fmla="*/ 266700 h 1724025"/>
              <a:gd name="connsiteX41" fmla="*/ 871537 w 4000500"/>
              <a:gd name="connsiteY41" fmla="*/ 242887 h 1724025"/>
              <a:gd name="connsiteX42" fmla="*/ 895350 w 4000500"/>
              <a:gd name="connsiteY42" fmla="*/ 195262 h 1724025"/>
              <a:gd name="connsiteX43" fmla="*/ 904875 w 4000500"/>
              <a:gd name="connsiteY43" fmla="*/ 180975 h 1724025"/>
              <a:gd name="connsiteX44" fmla="*/ 919162 w 4000500"/>
              <a:gd name="connsiteY44" fmla="*/ 171450 h 1724025"/>
              <a:gd name="connsiteX45" fmla="*/ 938212 w 4000500"/>
              <a:gd name="connsiteY45" fmla="*/ 142875 h 1724025"/>
              <a:gd name="connsiteX46" fmla="*/ 952500 w 4000500"/>
              <a:gd name="connsiteY46" fmla="*/ 138112 h 1724025"/>
              <a:gd name="connsiteX47" fmla="*/ 971550 w 4000500"/>
              <a:gd name="connsiteY47" fmla="*/ 123825 h 1724025"/>
              <a:gd name="connsiteX48" fmla="*/ 995362 w 4000500"/>
              <a:gd name="connsiteY48" fmla="*/ 100012 h 1724025"/>
              <a:gd name="connsiteX49" fmla="*/ 1123950 w 4000500"/>
              <a:gd name="connsiteY49" fmla="*/ 104775 h 1724025"/>
              <a:gd name="connsiteX50" fmla="*/ 1143000 w 4000500"/>
              <a:gd name="connsiteY50" fmla="*/ 114300 h 1724025"/>
              <a:gd name="connsiteX51" fmla="*/ 1195387 w 4000500"/>
              <a:gd name="connsiteY51" fmla="*/ 152400 h 1724025"/>
              <a:gd name="connsiteX52" fmla="*/ 1209675 w 4000500"/>
              <a:gd name="connsiteY52" fmla="*/ 161925 h 1724025"/>
              <a:gd name="connsiteX53" fmla="*/ 1228725 w 4000500"/>
              <a:gd name="connsiteY53" fmla="*/ 176212 h 1724025"/>
              <a:gd name="connsiteX54" fmla="*/ 1243012 w 4000500"/>
              <a:gd name="connsiteY54" fmla="*/ 180975 h 1724025"/>
              <a:gd name="connsiteX55" fmla="*/ 1266825 w 4000500"/>
              <a:gd name="connsiteY55" fmla="*/ 190500 h 1724025"/>
              <a:gd name="connsiteX56" fmla="*/ 1295400 w 4000500"/>
              <a:gd name="connsiteY56" fmla="*/ 204787 h 1724025"/>
              <a:gd name="connsiteX57" fmla="*/ 1309687 w 4000500"/>
              <a:gd name="connsiteY57" fmla="*/ 214312 h 1724025"/>
              <a:gd name="connsiteX58" fmla="*/ 1371600 w 4000500"/>
              <a:gd name="connsiteY58" fmla="*/ 228600 h 1724025"/>
              <a:gd name="connsiteX59" fmla="*/ 1385887 w 4000500"/>
              <a:gd name="connsiteY59" fmla="*/ 233362 h 1724025"/>
              <a:gd name="connsiteX60" fmla="*/ 1414462 w 4000500"/>
              <a:gd name="connsiteY60" fmla="*/ 228600 h 1724025"/>
              <a:gd name="connsiteX61" fmla="*/ 1428750 w 4000500"/>
              <a:gd name="connsiteY61" fmla="*/ 219075 h 1724025"/>
              <a:gd name="connsiteX62" fmla="*/ 1462087 w 4000500"/>
              <a:gd name="connsiteY62" fmla="*/ 185737 h 1724025"/>
              <a:gd name="connsiteX63" fmla="*/ 1495425 w 4000500"/>
              <a:gd name="connsiteY63" fmla="*/ 171450 h 1724025"/>
              <a:gd name="connsiteX64" fmla="*/ 1524000 w 4000500"/>
              <a:gd name="connsiteY64" fmla="*/ 147637 h 1724025"/>
              <a:gd name="connsiteX65" fmla="*/ 1552575 w 4000500"/>
              <a:gd name="connsiteY65" fmla="*/ 123825 h 1724025"/>
              <a:gd name="connsiteX66" fmla="*/ 1576387 w 4000500"/>
              <a:gd name="connsiteY66" fmla="*/ 100012 h 1724025"/>
              <a:gd name="connsiteX67" fmla="*/ 1628775 w 4000500"/>
              <a:gd name="connsiteY67" fmla="*/ 66675 h 1724025"/>
              <a:gd name="connsiteX68" fmla="*/ 1662112 w 4000500"/>
              <a:gd name="connsiteY68" fmla="*/ 33337 h 1724025"/>
              <a:gd name="connsiteX69" fmla="*/ 1700212 w 4000500"/>
              <a:gd name="connsiteY69" fmla="*/ 23812 h 1724025"/>
              <a:gd name="connsiteX70" fmla="*/ 1719262 w 4000500"/>
              <a:gd name="connsiteY70" fmla="*/ 19050 h 1724025"/>
              <a:gd name="connsiteX71" fmla="*/ 1733550 w 4000500"/>
              <a:gd name="connsiteY71" fmla="*/ 14287 h 1724025"/>
              <a:gd name="connsiteX72" fmla="*/ 1762125 w 4000500"/>
              <a:gd name="connsiteY72" fmla="*/ 9525 h 1724025"/>
              <a:gd name="connsiteX73" fmla="*/ 1828800 w 4000500"/>
              <a:gd name="connsiteY73" fmla="*/ 0 h 1724025"/>
              <a:gd name="connsiteX74" fmla="*/ 1876425 w 4000500"/>
              <a:gd name="connsiteY74" fmla="*/ 9525 h 1724025"/>
              <a:gd name="connsiteX75" fmla="*/ 1890712 w 4000500"/>
              <a:gd name="connsiteY75" fmla="*/ 19050 h 1724025"/>
              <a:gd name="connsiteX76" fmla="*/ 1919287 w 4000500"/>
              <a:gd name="connsiteY76" fmla="*/ 23812 h 1724025"/>
              <a:gd name="connsiteX77" fmla="*/ 1957387 w 4000500"/>
              <a:gd name="connsiteY77" fmla="*/ 33337 h 1724025"/>
              <a:gd name="connsiteX78" fmla="*/ 1985962 w 4000500"/>
              <a:gd name="connsiteY78" fmla="*/ 52387 h 1724025"/>
              <a:gd name="connsiteX79" fmla="*/ 2028825 w 4000500"/>
              <a:gd name="connsiteY79" fmla="*/ 66675 h 1724025"/>
              <a:gd name="connsiteX80" fmla="*/ 2043112 w 4000500"/>
              <a:gd name="connsiteY80" fmla="*/ 71437 h 1724025"/>
              <a:gd name="connsiteX81" fmla="*/ 2090737 w 4000500"/>
              <a:gd name="connsiteY81" fmla="*/ 85725 h 1724025"/>
              <a:gd name="connsiteX82" fmla="*/ 2214562 w 4000500"/>
              <a:gd name="connsiteY82" fmla="*/ 80962 h 1724025"/>
              <a:gd name="connsiteX83" fmla="*/ 2228850 w 4000500"/>
              <a:gd name="connsiteY83" fmla="*/ 76200 h 1724025"/>
              <a:gd name="connsiteX84" fmla="*/ 2266950 w 4000500"/>
              <a:gd name="connsiteY84" fmla="*/ 71437 h 1724025"/>
              <a:gd name="connsiteX85" fmla="*/ 2324100 w 4000500"/>
              <a:gd name="connsiteY85" fmla="*/ 61912 h 1724025"/>
              <a:gd name="connsiteX86" fmla="*/ 2362200 w 4000500"/>
              <a:gd name="connsiteY86" fmla="*/ 52387 h 1724025"/>
              <a:gd name="connsiteX87" fmla="*/ 2400300 w 4000500"/>
              <a:gd name="connsiteY87" fmla="*/ 42862 h 1724025"/>
              <a:gd name="connsiteX88" fmla="*/ 2552700 w 4000500"/>
              <a:gd name="connsiteY88" fmla="*/ 47625 h 1724025"/>
              <a:gd name="connsiteX89" fmla="*/ 2581275 w 4000500"/>
              <a:gd name="connsiteY89" fmla="*/ 57150 h 1724025"/>
              <a:gd name="connsiteX90" fmla="*/ 2624137 w 4000500"/>
              <a:gd name="connsiteY90" fmla="*/ 76200 h 1724025"/>
              <a:gd name="connsiteX91" fmla="*/ 2638425 w 4000500"/>
              <a:gd name="connsiteY91" fmla="*/ 90487 h 1724025"/>
              <a:gd name="connsiteX92" fmla="*/ 2652712 w 4000500"/>
              <a:gd name="connsiteY92" fmla="*/ 95250 h 1724025"/>
              <a:gd name="connsiteX93" fmla="*/ 2695575 w 4000500"/>
              <a:gd name="connsiteY93" fmla="*/ 119062 h 1724025"/>
              <a:gd name="connsiteX94" fmla="*/ 2709862 w 4000500"/>
              <a:gd name="connsiteY94" fmla="*/ 133350 h 1724025"/>
              <a:gd name="connsiteX95" fmla="*/ 2738437 w 4000500"/>
              <a:gd name="connsiteY95" fmla="*/ 152400 h 1724025"/>
              <a:gd name="connsiteX96" fmla="*/ 2752725 w 4000500"/>
              <a:gd name="connsiteY96" fmla="*/ 166687 h 1724025"/>
              <a:gd name="connsiteX97" fmla="*/ 2762250 w 4000500"/>
              <a:gd name="connsiteY97" fmla="*/ 180975 h 1724025"/>
              <a:gd name="connsiteX98" fmla="*/ 2786062 w 4000500"/>
              <a:gd name="connsiteY98" fmla="*/ 190500 h 1724025"/>
              <a:gd name="connsiteX99" fmla="*/ 2805112 w 4000500"/>
              <a:gd name="connsiteY99" fmla="*/ 200025 h 1724025"/>
              <a:gd name="connsiteX100" fmla="*/ 2819400 w 4000500"/>
              <a:gd name="connsiteY100" fmla="*/ 204787 h 1724025"/>
              <a:gd name="connsiteX101" fmla="*/ 2867025 w 4000500"/>
              <a:gd name="connsiteY101" fmla="*/ 214312 h 1724025"/>
              <a:gd name="connsiteX102" fmla="*/ 2895600 w 4000500"/>
              <a:gd name="connsiteY102" fmla="*/ 223837 h 1724025"/>
              <a:gd name="connsiteX103" fmla="*/ 3033712 w 4000500"/>
              <a:gd name="connsiteY103" fmla="*/ 238125 h 1724025"/>
              <a:gd name="connsiteX104" fmla="*/ 3086100 w 4000500"/>
              <a:gd name="connsiteY104" fmla="*/ 252412 h 1724025"/>
              <a:gd name="connsiteX105" fmla="*/ 3105150 w 4000500"/>
              <a:gd name="connsiteY105" fmla="*/ 257175 h 1724025"/>
              <a:gd name="connsiteX106" fmla="*/ 3148012 w 4000500"/>
              <a:gd name="connsiteY106" fmla="*/ 271462 h 1724025"/>
              <a:gd name="connsiteX107" fmla="*/ 3162300 w 4000500"/>
              <a:gd name="connsiteY107" fmla="*/ 280987 h 1724025"/>
              <a:gd name="connsiteX108" fmla="*/ 3171825 w 4000500"/>
              <a:gd name="connsiteY108" fmla="*/ 295275 h 1724025"/>
              <a:gd name="connsiteX109" fmla="*/ 3186112 w 4000500"/>
              <a:gd name="connsiteY109" fmla="*/ 309562 h 1724025"/>
              <a:gd name="connsiteX110" fmla="*/ 3200400 w 4000500"/>
              <a:gd name="connsiteY110" fmla="*/ 338137 h 1724025"/>
              <a:gd name="connsiteX111" fmla="*/ 3214687 w 4000500"/>
              <a:gd name="connsiteY111" fmla="*/ 366712 h 1724025"/>
              <a:gd name="connsiteX112" fmla="*/ 3224212 w 4000500"/>
              <a:gd name="connsiteY112" fmla="*/ 404812 h 1724025"/>
              <a:gd name="connsiteX113" fmla="*/ 3233737 w 4000500"/>
              <a:gd name="connsiteY113" fmla="*/ 419100 h 1724025"/>
              <a:gd name="connsiteX114" fmla="*/ 3238500 w 4000500"/>
              <a:gd name="connsiteY114" fmla="*/ 433387 h 1724025"/>
              <a:gd name="connsiteX115" fmla="*/ 3243262 w 4000500"/>
              <a:gd name="connsiteY115" fmla="*/ 452437 h 1724025"/>
              <a:gd name="connsiteX116" fmla="*/ 3281362 w 4000500"/>
              <a:gd name="connsiteY116" fmla="*/ 495300 h 1724025"/>
              <a:gd name="connsiteX117" fmla="*/ 3295650 w 4000500"/>
              <a:gd name="connsiteY117" fmla="*/ 500062 h 1724025"/>
              <a:gd name="connsiteX118" fmla="*/ 3309937 w 4000500"/>
              <a:gd name="connsiteY118" fmla="*/ 509587 h 1724025"/>
              <a:gd name="connsiteX119" fmla="*/ 3357562 w 4000500"/>
              <a:gd name="connsiteY119" fmla="*/ 538162 h 1724025"/>
              <a:gd name="connsiteX120" fmla="*/ 3386137 w 4000500"/>
              <a:gd name="connsiteY120" fmla="*/ 561975 h 1724025"/>
              <a:gd name="connsiteX121" fmla="*/ 3409950 w 4000500"/>
              <a:gd name="connsiteY121" fmla="*/ 576262 h 1724025"/>
              <a:gd name="connsiteX122" fmla="*/ 3438525 w 4000500"/>
              <a:gd name="connsiteY122" fmla="*/ 585787 h 1724025"/>
              <a:gd name="connsiteX123" fmla="*/ 3471862 w 4000500"/>
              <a:gd name="connsiteY123" fmla="*/ 609600 h 1724025"/>
              <a:gd name="connsiteX124" fmla="*/ 3505200 w 4000500"/>
              <a:gd name="connsiteY124" fmla="*/ 628650 h 1724025"/>
              <a:gd name="connsiteX125" fmla="*/ 3529012 w 4000500"/>
              <a:gd name="connsiteY125" fmla="*/ 666750 h 1724025"/>
              <a:gd name="connsiteX126" fmla="*/ 3538537 w 4000500"/>
              <a:gd name="connsiteY126" fmla="*/ 685800 h 1724025"/>
              <a:gd name="connsiteX127" fmla="*/ 3552825 w 4000500"/>
              <a:gd name="connsiteY127" fmla="*/ 704850 h 1724025"/>
              <a:gd name="connsiteX128" fmla="*/ 3562350 w 4000500"/>
              <a:gd name="connsiteY128" fmla="*/ 719137 h 1724025"/>
              <a:gd name="connsiteX129" fmla="*/ 3567112 w 4000500"/>
              <a:gd name="connsiteY129" fmla="*/ 742950 h 1724025"/>
              <a:gd name="connsiteX130" fmla="*/ 3557587 w 4000500"/>
              <a:gd name="connsiteY130" fmla="*/ 800100 h 1724025"/>
              <a:gd name="connsiteX131" fmla="*/ 3548062 w 4000500"/>
              <a:gd name="connsiteY131" fmla="*/ 814387 h 1724025"/>
              <a:gd name="connsiteX132" fmla="*/ 3548062 w 4000500"/>
              <a:gd name="connsiteY132" fmla="*/ 914400 h 1724025"/>
              <a:gd name="connsiteX133" fmla="*/ 3562350 w 4000500"/>
              <a:gd name="connsiteY133" fmla="*/ 933450 h 1724025"/>
              <a:gd name="connsiteX134" fmla="*/ 3586162 w 4000500"/>
              <a:gd name="connsiteY134" fmla="*/ 957262 h 1724025"/>
              <a:gd name="connsiteX135" fmla="*/ 3609975 w 4000500"/>
              <a:gd name="connsiteY135" fmla="*/ 995362 h 1724025"/>
              <a:gd name="connsiteX136" fmla="*/ 3629025 w 4000500"/>
              <a:gd name="connsiteY136" fmla="*/ 1019175 h 1724025"/>
              <a:gd name="connsiteX137" fmla="*/ 3676650 w 4000500"/>
              <a:gd name="connsiteY137" fmla="*/ 1057275 h 1724025"/>
              <a:gd name="connsiteX138" fmla="*/ 3705225 w 4000500"/>
              <a:gd name="connsiteY138" fmla="*/ 1081087 h 1724025"/>
              <a:gd name="connsiteX139" fmla="*/ 3724275 w 4000500"/>
              <a:gd name="connsiteY139" fmla="*/ 1114425 h 1724025"/>
              <a:gd name="connsiteX140" fmla="*/ 3743325 w 4000500"/>
              <a:gd name="connsiteY140" fmla="*/ 1147762 h 1724025"/>
              <a:gd name="connsiteX141" fmla="*/ 3757612 w 4000500"/>
              <a:gd name="connsiteY141" fmla="*/ 1162050 h 1724025"/>
              <a:gd name="connsiteX142" fmla="*/ 3771900 w 4000500"/>
              <a:gd name="connsiteY142" fmla="*/ 1200150 h 1724025"/>
              <a:gd name="connsiteX143" fmla="*/ 3781425 w 4000500"/>
              <a:gd name="connsiteY143" fmla="*/ 1219200 h 1724025"/>
              <a:gd name="connsiteX144" fmla="*/ 3786187 w 4000500"/>
              <a:gd name="connsiteY144" fmla="*/ 1233487 h 1724025"/>
              <a:gd name="connsiteX145" fmla="*/ 3776662 w 4000500"/>
              <a:gd name="connsiteY145" fmla="*/ 1309687 h 1724025"/>
              <a:gd name="connsiteX146" fmla="*/ 3767137 w 4000500"/>
              <a:gd name="connsiteY146" fmla="*/ 1338262 h 1724025"/>
              <a:gd name="connsiteX147" fmla="*/ 3762375 w 4000500"/>
              <a:gd name="connsiteY147" fmla="*/ 1352550 h 1724025"/>
              <a:gd name="connsiteX148" fmla="*/ 3767137 w 4000500"/>
              <a:gd name="connsiteY148" fmla="*/ 1390650 h 1724025"/>
              <a:gd name="connsiteX149" fmla="*/ 3771900 w 4000500"/>
              <a:gd name="connsiteY149" fmla="*/ 1404937 h 1724025"/>
              <a:gd name="connsiteX150" fmla="*/ 3810000 w 4000500"/>
              <a:gd name="connsiteY150" fmla="*/ 1366837 h 1724025"/>
              <a:gd name="connsiteX151" fmla="*/ 3838575 w 4000500"/>
              <a:gd name="connsiteY151" fmla="*/ 1385887 h 1724025"/>
              <a:gd name="connsiteX152" fmla="*/ 3852862 w 4000500"/>
              <a:gd name="connsiteY152" fmla="*/ 1390650 h 1724025"/>
              <a:gd name="connsiteX153" fmla="*/ 3881437 w 4000500"/>
              <a:gd name="connsiteY153" fmla="*/ 1409700 h 1724025"/>
              <a:gd name="connsiteX154" fmla="*/ 3895725 w 4000500"/>
              <a:gd name="connsiteY154" fmla="*/ 1419225 h 1724025"/>
              <a:gd name="connsiteX155" fmla="*/ 3914775 w 4000500"/>
              <a:gd name="connsiteY155" fmla="*/ 1438275 h 1724025"/>
              <a:gd name="connsiteX156" fmla="*/ 3933825 w 4000500"/>
              <a:gd name="connsiteY156" fmla="*/ 1457325 h 1724025"/>
              <a:gd name="connsiteX157" fmla="*/ 3971925 w 4000500"/>
              <a:gd name="connsiteY157" fmla="*/ 1476375 h 1724025"/>
              <a:gd name="connsiteX158" fmla="*/ 3981450 w 4000500"/>
              <a:gd name="connsiteY158" fmla="*/ 1490662 h 1724025"/>
              <a:gd name="connsiteX159" fmla="*/ 3995737 w 4000500"/>
              <a:gd name="connsiteY159" fmla="*/ 1552575 h 1724025"/>
              <a:gd name="connsiteX160" fmla="*/ 4000500 w 4000500"/>
              <a:gd name="connsiteY160" fmla="*/ 1566862 h 1724025"/>
              <a:gd name="connsiteX161" fmla="*/ 3995737 w 4000500"/>
              <a:gd name="connsiteY161" fmla="*/ 1643062 h 1724025"/>
              <a:gd name="connsiteX162" fmla="*/ 3990975 w 4000500"/>
              <a:gd name="connsiteY162" fmla="*/ 1657350 h 1724025"/>
              <a:gd name="connsiteX163" fmla="*/ 3976687 w 4000500"/>
              <a:gd name="connsiteY163" fmla="*/ 1666875 h 1724025"/>
              <a:gd name="connsiteX164" fmla="*/ 3948112 w 4000500"/>
              <a:gd name="connsiteY164" fmla="*/ 1690687 h 1724025"/>
              <a:gd name="connsiteX165" fmla="*/ 3938587 w 4000500"/>
              <a:gd name="connsiteY165" fmla="*/ 1704975 h 1724025"/>
              <a:gd name="connsiteX166" fmla="*/ 3905250 w 4000500"/>
              <a:gd name="connsiteY166" fmla="*/ 1724025 h 1724025"/>
              <a:gd name="connsiteX167" fmla="*/ 3857625 w 4000500"/>
              <a:gd name="connsiteY167" fmla="*/ 1719262 h 1724025"/>
              <a:gd name="connsiteX168" fmla="*/ 3843337 w 4000500"/>
              <a:gd name="connsiteY168" fmla="*/ 1714500 h 1724025"/>
              <a:gd name="connsiteX169" fmla="*/ 3838575 w 4000500"/>
              <a:gd name="connsiteY169" fmla="*/ 1714500 h 172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4000500" h="1724025">
                <a:moveTo>
                  <a:pt x="3838575" y="1714500"/>
                </a:moveTo>
                <a:lnTo>
                  <a:pt x="2005012" y="1724025"/>
                </a:lnTo>
                <a:lnTo>
                  <a:pt x="0" y="909637"/>
                </a:lnTo>
                <a:cubicBezTo>
                  <a:pt x="11965" y="864770"/>
                  <a:pt x="10597" y="850612"/>
                  <a:pt x="28575" y="819150"/>
                </a:cubicBezTo>
                <a:cubicBezTo>
                  <a:pt x="31415" y="814180"/>
                  <a:pt x="34053" y="808910"/>
                  <a:pt x="38100" y="804862"/>
                </a:cubicBezTo>
                <a:cubicBezTo>
                  <a:pt x="42147" y="800815"/>
                  <a:pt x="47417" y="798177"/>
                  <a:pt x="52387" y="795337"/>
                </a:cubicBezTo>
                <a:cubicBezTo>
                  <a:pt x="58551" y="791815"/>
                  <a:pt x="64397" y="786730"/>
                  <a:pt x="71437" y="785812"/>
                </a:cubicBezTo>
                <a:cubicBezTo>
                  <a:pt x="101388" y="781906"/>
                  <a:pt x="131762" y="782637"/>
                  <a:pt x="161925" y="781050"/>
                </a:cubicBezTo>
                <a:cubicBezTo>
                  <a:pt x="168275" y="777875"/>
                  <a:pt x="175431" y="775960"/>
                  <a:pt x="180975" y="771525"/>
                </a:cubicBezTo>
                <a:cubicBezTo>
                  <a:pt x="191494" y="763110"/>
                  <a:pt x="200025" y="752475"/>
                  <a:pt x="209550" y="742950"/>
                </a:cubicBezTo>
                <a:cubicBezTo>
                  <a:pt x="214312" y="738187"/>
                  <a:pt x="218233" y="732398"/>
                  <a:pt x="223837" y="728662"/>
                </a:cubicBezTo>
                <a:cubicBezTo>
                  <a:pt x="236537" y="720195"/>
                  <a:pt x="242539" y="717543"/>
                  <a:pt x="252412" y="704850"/>
                </a:cubicBezTo>
                <a:cubicBezTo>
                  <a:pt x="259440" y="695814"/>
                  <a:pt x="265112" y="685800"/>
                  <a:pt x="271462" y="676275"/>
                </a:cubicBezTo>
                <a:cubicBezTo>
                  <a:pt x="274637" y="671512"/>
                  <a:pt x="278427" y="667107"/>
                  <a:pt x="280987" y="661987"/>
                </a:cubicBezTo>
                <a:cubicBezTo>
                  <a:pt x="284162" y="655637"/>
                  <a:pt x="285967" y="648391"/>
                  <a:pt x="290512" y="642937"/>
                </a:cubicBezTo>
                <a:cubicBezTo>
                  <a:pt x="294176" y="638540"/>
                  <a:pt x="300037" y="636587"/>
                  <a:pt x="304800" y="633412"/>
                </a:cubicBezTo>
                <a:cubicBezTo>
                  <a:pt x="307975" y="628650"/>
                  <a:pt x="310661" y="623522"/>
                  <a:pt x="314325" y="619125"/>
                </a:cubicBezTo>
                <a:cubicBezTo>
                  <a:pt x="318637" y="613951"/>
                  <a:pt x="324876" y="610441"/>
                  <a:pt x="328612" y="604837"/>
                </a:cubicBezTo>
                <a:cubicBezTo>
                  <a:pt x="347014" y="577234"/>
                  <a:pt x="315711" y="602326"/>
                  <a:pt x="347662" y="581025"/>
                </a:cubicBezTo>
                <a:cubicBezTo>
                  <a:pt x="365262" y="554624"/>
                  <a:pt x="347117" y="575507"/>
                  <a:pt x="371475" y="561975"/>
                </a:cubicBezTo>
                <a:cubicBezTo>
                  <a:pt x="381482" y="556416"/>
                  <a:pt x="390525" y="549275"/>
                  <a:pt x="400050" y="542925"/>
                </a:cubicBezTo>
                <a:cubicBezTo>
                  <a:pt x="404812" y="539750"/>
                  <a:pt x="408907" y="535210"/>
                  <a:pt x="414337" y="533400"/>
                </a:cubicBezTo>
                <a:lnTo>
                  <a:pt x="428625" y="528637"/>
                </a:lnTo>
                <a:cubicBezTo>
                  <a:pt x="460641" y="539309"/>
                  <a:pt x="451854" y="543216"/>
                  <a:pt x="481012" y="528637"/>
                </a:cubicBezTo>
                <a:cubicBezTo>
                  <a:pt x="486132" y="526077"/>
                  <a:pt x="490537" y="522287"/>
                  <a:pt x="495300" y="519112"/>
                </a:cubicBezTo>
                <a:cubicBezTo>
                  <a:pt x="498475" y="512762"/>
                  <a:pt x="499805" y="505082"/>
                  <a:pt x="504825" y="500062"/>
                </a:cubicBezTo>
                <a:cubicBezTo>
                  <a:pt x="512920" y="491967"/>
                  <a:pt x="533400" y="481012"/>
                  <a:pt x="533400" y="481012"/>
                </a:cubicBezTo>
                <a:cubicBezTo>
                  <a:pt x="537273" y="469392"/>
                  <a:pt x="538455" y="461669"/>
                  <a:pt x="547687" y="452437"/>
                </a:cubicBezTo>
                <a:cubicBezTo>
                  <a:pt x="551734" y="448390"/>
                  <a:pt x="557212" y="446087"/>
                  <a:pt x="561975" y="442912"/>
                </a:cubicBezTo>
                <a:cubicBezTo>
                  <a:pt x="571685" y="413781"/>
                  <a:pt x="558142" y="440382"/>
                  <a:pt x="595312" y="423862"/>
                </a:cubicBezTo>
                <a:cubicBezTo>
                  <a:pt x="601467" y="421127"/>
                  <a:pt x="604426" y="413887"/>
                  <a:pt x="609600" y="409575"/>
                </a:cubicBezTo>
                <a:cubicBezTo>
                  <a:pt x="613997" y="405911"/>
                  <a:pt x="619125" y="403225"/>
                  <a:pt x="623887" y="400050"/>
                </a:cubicBezTo>
                <a:cubicBezTo>
                  <a:pt x="639762" y="376237"/>
                  <a:pt x="628650" y="388937"/>
                  <a:pt x="661987" y="366712"/>
                </a:cubicBezTo>
                <a:lnTo>
                  <a:pt x="676275" y="357187"/>
                </a:lnTo>
                <a:cubicBezTo>
                  <a:pt x="681037" y="354012"/>
                  <a:pt x="685132" y="349472"/>
                  <a:pt x="690562" y="347662"/>
                </a:cubicBezTo>
                <a:lnTo>
                  <a:pt x="704850" y="342900"/>
                </a:lnTo>
                <a:cubicBezTo>
                  <a:pt x="709612" y="339725"/>
                  <a:pt x="714018" y="335935"/>
                  <a:pt x="719137" y="333375"/>
                </a:cubicBezTo>
                <a:cubicBezTo>
                  <a:pt x="733822" y="326032"/>
                  <a:pt x="758387" y="325492"/>
                  <a:pt x="771525" y="323850"/>
                </a:cubicBezTo>
                <a:cubicBezTo>
                  <a:pt x="781050" y="320675"/>
                  <a:pt x="793828" y="322165"/>
                  <a:pt x="800100" y="314325"/>
                </a:cubicBezTo>
                <a:cubicBezTo>
                  <a:pt x="822726" y="286043"/>
                  <a:pt x="810692" y="296151"/>
                  <a:pt x="833437" y="280987"/>
                </a:cubicBezTo>
                <a:cubicBezTo>
                  <a:pt x="836612" y="276225"/>
                  <a:pt x="839298" y="271097"/>
                  <a:pt x="842962" y="266700"/>
                </a:cubicBezTo>
                <a:cubicBezTo>
                  <a:pt x="854422" y="252949"/>
                  <a:pt x="857489" y="252253"/>
                  <a:pt x="871537" y="242887"/>
                </a:cubicBezTo>
                <a:cubicBezTo>
                  <a:pt x="879077" y="212732"/>
                  <a:pt x="872669" y="229283"/>
                  <a:pt x="895350" y="195262"/>
                </a:cubicBezTo>
                <a:cubicBezTo>
                  <a:pt x="898525" y="190500"/>
                  <a:pt x="900113" y="184150"/>
                  <a:pt x="904875" y="180975"/>
                </a:cubicBezTo>
                <a:lnTo>
                  <a:pt x="919162" y="171450"/>
                </a:lnTo>
                <a:cubicBezTo>
                  <a:pt x="924155" y="156471"/>
                  <a:pt x="922923" y="153067"/>
                  <a:pt x="938212" y="142875"/>
                </a:cubicBezTo>
                <a:cubicBezTo>
                  <a:pt x="942389" y="140090"/>
                  <a:pt x="947737" y="139700"/>
                  <a:pt x="952500" y="138112"/>
                </a:cubicBezTo>
                <a:cubicBezTo>
                  <a:pt x="958850" y="133350"/>
                  <a:pt x="965937" y="129438"/>
                  <a:pt x="971550" y="123825"/>
                </a:cubicBezTo>
                <a:cubicBezTo>
                  <a:pt x="1003303" y="92072"/>
                  <a:pt x="957260" y="125414"/>
                  <a:pt x="995362" y="100012"/>
                </a:cubicBezTo>
                <a:cubicBezTo>
                  <a:pt x="1038225" y="101600"/>
                  <a:pt x="1081257" y="100643"/>
                  <a:pt x="1123950" y="104775"/>
                </a:cubicBezTo>
                <a:cubicBezTo>
                  <a:pt x="1131017" y="105459"/>
                  <a:pt x="1136836" y="110778"/>
                  <a:pt x="1143000" y="114300"/>
                </a:cubicBezTo>
                <a:cubicBezTo>
                  <a:pt x="1156459" y="121991"/>
                  <a:pt x="1191639" y="149902"/>
                  <a:pt x="1195387" y="152400"/>
                </a:cubicBezTo>
                <a:cubicBezTo>
                  <a:pt x="1200150" y="155575"/>
                  <a:pt x="1205017" y="158598"/>
                  <a:pt x="1209675" y="161925"/>
                </a:cubicBezTo>
                <a:cubicBezTo>
                  <a:pt x="1216134" y="166538"/>
                  <a:pt x="1221833" y="172274"/>
                  <a:pt x="1228725" y="176212"/>
                </a:cubicBezTo>
                <a:cubicBezTo>
                  <a:pt x="1233084" y="178703"/>
                  <a:pt x="1238312" y="179212"/>
                  <a:pt x="1243012" y="180975"/>
                </a:cubicBezTo>
                <a:cubicBezTo>
                  <a:pt x="1251017" y="183977"/>
                  <a:pt x="1259178" y="186677"/>
                  <a:pt x="1266825" y="190500"/>
                </a:cubicBezTo>
                <a:cubicBezTo>
                  <a:pt x="1303750" y="208963"/>
                  <a:pt x="1259489" y="192819"/>
                  <a:pt x="1295400" y="204787"/>
                </a:cubicBezTo>
                <a:cubicBezTo>
                  <a:pt x="1300162" y="207962"/>
                  <a:pt x="1304457" y="211987"/>
                  <a:pt x="1309687" y="214312"/>
                </a:cubicBezTo>
                <a:cubicBezTo>
                  <a:pt x="1334459" y="225322"/>
                  <a:pt x="1344481" y="224726"/>
                  <a:pt x="1371600" y="228600"/>
                </a:cubicBezTo>
                <a:cubicBezTo>
                  <a:pt x="1376362" y="230187"/>
                  <a:pt x="1380867" y="233362"/>
                  <a:pt x="1385887" y="233362"/>
                </a:cubicBezTo>
                <a:cubicBezTo>
                  <a:pt x="1395543" y="233362"/>
                  <a:pt x="1405301" y="231653"/>
                  <a:pt x="1414462" y="228600"/>
                </a:cubicBezTo>
                <a:cubicBezTo>
                  <a:pt x="1419892" y="226790"/>
                  <a:pt x="1424495" y="222904"/>
                  <a:pt x="1428750" y="219075"/>
                </a:cubicBezTo>
                <a:cubicBezTo>
                  <a:pt x="1440431" y="208562"/>
                  <a:pt x="1448031" y="192765"/>
                  <a:pt x="1462087" y="185737"/>
                </a:cubicBezTo>
                <a:cubicBezTo>
                  <a:pt x="1485627" y="173967"/>
                  <a:pt x="1474402" y="178457"/>
                  <a:pt x="1495425" y="171450"/>
                </a:cubicBezTo>
                <a:cubicBezTo>
                  <a:pt x="1530896" y="147802"/>
                  <a:pt x="1487331" y="178195"/>
                  <a:pt x="1524000" y="147637"/>
                </a:cubicBezTo>
                <a:cubicBezTo>
                  <a:pt x="1563792" y="114477"/>
                  <a:pt x="1510822" y="165575"/>
                  <a:pt x="1552575" y="123825"/>
                </a:cubicBezTo>
                <a:cubicBezTo>
                  <a:pt x="1570951" y="87073"/>
                  <a:pt x="1550694" y="116363"/>
                  <a:pt x="1576387" y="100012"/>
                </a:cubicBezTo>
                <a:cubicBezTo>
                  <a:pt x="1634291" y="63163"/>
                  <a:pt x="1594434" y="78121"/>
                  <a:pt x="1628775" y="66675"/>
                </a:cubicBezTo>
                <a:cubicBezTo>
                  <a:pt x="1639887" y="55562"/>
                  <a:pt x="1646866" y="37149"/>
                  <a:pt x="1662112" y="33337"/>
                </a:cubicBezTo>
                <a:lnTo>
                  <a:pt x="1700212" y="23812"/>
                </a:lnTo>
                <a:cubicBezTo>
                  <a:pt x="1706562" y="22225"/>
                  <a:pt x="1713053" y="21120"/>
                  <a:pt x="1719262" y="19050"/>
                </a:cubicBezTo>
                <a:cubicBezTo>
                  <a:pt x="1724025" y="17462"/>
                  <a:pt x="1728649" y="15376"/>
                  <a:pt x="1733550" y="14287"/>
                </a:cubicBezTo>
                <a:cubicBezTo>
                  <a:pt x="1742976" y="12192"/>
                  <a:pt x="1752600" y="11112"/>
                  <a:pt x="1762125" y="9525"/>
                </a:cubicBezTo>
                <a:cubicBezTo>
                  <a:pt x="1788567" y="710"/>
                  <a:pt x="1787060" y="0"/>
                  <a:pt x="1828800" y="0"/>
                </a:cubicBezTo>
                <a:cubicBezTo>
                  <a:pt x="1840482" y="0"/>
                  <a:pt x="1863834" y="6377"/>
                  <a:pt x="1876425" y="9525"/>
                </a:cubicBezTo>
                <a:cubicBezTo>
                  <a:pt x="1881187" y="12700"/>
                  <a:pt x="1885282" y="17240"/>
                  <a:pt x="1890712" y="19050"/>
                </a:cubicBezTo>
                <a:cubicBezTo>
                  <a:pt x="1899873" y="22104"/>
                  <a:pt x="1909786" y="22085"/>
                  <a:pt x="1919287" y="23812"/>
                </a:cubicBezTo>
                <a:cubicBezTo>
                  <a:pt x="1944570" y="28409"/>
                  <a:pt x="1937561" y="26729"/>
                  <a:pt x="1957387" y="33337"/>
                </a:cubicBezTo>
                <a:cubicBezTo>
                  <a:pt x="1966912" y="39687"/>
                  <a:pt x="1974856" y="49610"/>
                  <a:pt x="1985962" y="52387"/>
                </a:cubicBezTo>
                <a:cubicBezTo>
                  <a:pt x="2017885" y="60369"/>
                  <a:pt x="1992954" y="53224"/>
                  <a:pt x="2028825" y="66675"/>
                </a:cubicBezTo>
                <a:cubicBezTo>
                  <a:pt x="2033525" y="68438"/>
                  <a:pt x="2038498" y="69460"/>
                  <a:pt x="2043112" y="71437"/>
                </a:cubicBezTo>
                <a:cubicBezTo>
                  <a:pt x="2078352" y="86539"/>
                  <a:pt x="2044886" y="78082"/>
                  <a:pt x="2090737" y="85725"/>
                </a:cubicBezTo>
                <a:cubicBezTo>
                  <a:pt x="2132012" y="84137"/>
                  <a:pt x="2173354" y="83804"/>
                  <a:pt x="2214562" y="80962"/>
                </a:cubicBezTo>
                <a:cubicBezTo>
                  <a:pt x="2219570" y="80617"/>
                  <a:pt x="2223911" y="77098"/>
                  <a:pt x="2228850" y="76200"/>
                </a:cubicBezTo>
                <a:cubicBezTo>
                  <a:pt x="2241442" y="73910"/>
                  <a:pt x="2254250" y="73025"/>
                  <a:pt x="2266950" y="71437"/>
                </a:cubicBezTo>
                <a:cubicBezTo>
                  <a:pt x="2297659" y="61201"/>
                  <a:pt x="2268274" y="69887"/>
                  <a:pt x="2324100" y="61912"/>
                </a:cubicBezTo>
                <a:cubicBezTo>
                  <a:pt x="2365070" y="56059"/>
                  <a:pt x="2332645" y="59776"/>
                  <a:pt x="2362200" y="52387"/>
                </a:cubicBezTo>
                <a:lnTo>
                  <a:pt x="2400300" y="42862"/>
                </a:lnTo>
                <a:cubicBezTo>
                  <a:pt x="2451100" y="44450"/>
                  <a:pt x="2502033" y="43625"/>
                  <a:pt x="2552700" y="47625"/>
                </a:cubicBezTo>
                <a:cubicBezTo>
                  <a:pt x="2562709" y="48415"/>
                  <a:pt x="2571953" y="53421"/>
                  <a:pt x="2581275" y="57150"/>
                </a:cubicBezTo>
                <a:cubicBezTo>
                  <a:pt x="2589761" y="60545"/>
                  <a:pt x="2615643" y="70133"/>
                  <a:pt x="2624137" y="76200"/>
                </a:cubicBezTo>
                <a:cubicBezTo>
                  <a:pt x="2629618" y="80115"/>
                  <a:pt x="2632821" y="86751"/>
                  <a:pt x="2638425" y="90487"/>
                </a:cubicBezTo>
                <a:cubicBezTo>
                  <a:pt x="2642602" y="93272"/>
                  <a:pt x="2648324" y="92812"/>
                  <a:pt x="2652712" y="95250"/>
                </a:cubicBezTo>
                <a:cubicBezTo>
                  <a:pt x="2701833" y="122540"/>
                  <a:pt x="2663248" y="108288"/>
                  <a:pt x="2695575" y="119062"/>
                </a:cubicBezTo>
                <a:cubicBezTo>
                  <a:pt x="2700337" y="123825"/>
                  <a:pt x="2704546" y="129215"/>
                  <a:pt x="2709862" y="133350"/>
                </a:cubicBezTo>
                <a:cubicBezTo>
                  <a:pt x="2718898" y="140378"/>
                  <a:pt x="2730342" y="144306"/>
                  <a:pt x="2738437" y="152400"/>
                </a:cubicBezTo>
                <a:cubicBezTo>
                  <a:pt x="2743200" y="157162"/>
                  <a:pt x="2748413" y="161513"/>
                  <a:pt x="2752725" y="166687"/>
                </a:cubicBezTo>
                <a:cubicBezTo>
                  <a:pt x="2756389" y="171084"/>
                  <a:pt x="2757592" y="177648"/>
                  <a:pt x="2762250" y="180975"/>
                </a:cubicBezTo>
                <a:cubicBezTo>
                  <a:pt x="2769206" y="185944"/>
                  <a:pt x="2778250" y="187028"/>
                  <a:pt x="2786062" y="190500"/>
                </a:cubicBezTo>
                <a:cubicBezTo>
                  <a:pt x="2792550" y="193383"/>
                  <a:pt x="2798586" y="197228"/>
                  <a:pt x="2805112" y="200025"/>
                </a:cubicBezTo>
                <a:cubicBezTo>
                  <a:pt x="2809726" y="202002"/>
                  <a:pt x="2814573" y="203408"/>
                  <a:pt x="2819400" y="204787"/>
                </a:cubicBezTo>
                <a:cubicBezTo>
                  <a:pt x="2839301" y="210473"/>
                  <a:pt x="2844559" y="210568"/>
                  <a:pt x="2867025" y="214312"/>
                </a:cubicBezTo>
                <a:lnTo>
                  <a:pt x="2895600" y="223837"/>
                </a:lnTo>
                <a:cubicBezTo>
                  <a:pt x="2958846" y="244919"/>
                  <a:pt x="2914144" y="232926"/>
                  <a:pt x="3033712" y="238125"/>
                </a:cubicBezTo>
                <a:cubicBezTo>
                  <a:pt x="3060421" y="247027"/>
                  <a:pt x="3043125" y="241668"/>
                  <a:pt x="3086100" y="252412"/>
                </a:cubicBezTo>
                <a:cubicBezTo>
                  <a:pt x="3092450" y="254000"/>
                  <a:pt x="3099073" y="254744"/>
                  <a:pt x="3105150" y="257175"/>
                </a:cubicBezTo>
                <a:cubicBezTo>
                  <a:pt x="3135039" y="269131"/>
                  <a:pt x="3120668" y="264627"/>
                  <a:pt x="3148012" y="271462"/>
                </a:cubicBezTo>
                <a:cubicBezTo>
                  <a:pt x="3152775" y="274637"/>
                  <a:pt x="3158253" y="276940"/>
                  <a:pt x="3162300" y="280987"/>
                </a:cubicBezTo>
                <a:cubicBezTo>
                  <a:pt x="3166347" y="285034"/>
                  <a:pt x="3168161" y="290878"/>
                  <a:pt x="3171825" y="295275"/>
                </a:cubicBezTo>
                <a:cubicBezTo>
                  <a:pt x="3176137" y="300449"/>
                  <a:pt x="3181350" y="304800"/>
                  <a:pt x="3186112" y="309562"/>
                </a:cubicBezTo>
                <a:cubicBezTo>
                  <a:pt x="3198087" y="345483"/>
                  <a:pt x="3181932" y="301200"/>
                  <a:pt x="3200400" y="338137"/>
                </a:cubicBezTo>
                <a:cubicBezTo>
                  <a:pt x="3220117" y="377572"/>
                  <a:pt x="3187390" y="325769"/>
                  <a:pt x="3214687" y="366712"/>
                </a:cubicBezTo>
                <a:cubicBezTo>
                  <a:pt x="3216498" y="375765"/>
                  <a:pt x="3219332" y="395051"/>
                  <a:pt x="3224212" y="404812"/>
                </a:cubicBezTo>
                <a:cubicBezTo>
                  <a:pt x="3226772" y="409932"/>
                  <a:pt x="3231177" y="413980"/>
                  <a:pt x="3233737" y="419100"/>
                </a:cubicBezTo>
                <a:cubicBezTo>
                  <a:pt x="3235982" y="423590"/>
                  <a:pt x="3237121" y="428560"/>
                  <a:pt x="3238500" y="433387"/>
                </a:cubicBezTo>
                <a:cubicBezTo>
                  <a:pt x="3240298" y="439681"/>
                  <a:pt x="3240335" y="446583"/>
                  <a:pt x="3243262" y="452437"/>
                </a:cubicBezTo>
                <a:cubicBezTo>
                  <a:pt x="3253420" y="472753"/>
                  <a:pt x="3262373" y="484449"/>
                  <a:pt x="3281362" y="495300"/>
                </a:cubicBezTo>
                <a:cubicBezTo>
                  <a:pt x="3285721" y="497791"/>
                  <a:pt x="3290887" y="498475"/>
                  <a:pt x="3295650" y="500062"/>
                </a:cubicBezTo>
                <a:cubicBezTo>
                  <a:pt x="3300412" y="503237"/>
                  <a:pt x="3305062" y="506587"/>
                  <a:pt x="3309937" y="509587"/>
                </a:cubicBezTo>
                <a:cubicBezTo>
                  <a:pt x="3325704" y="519290"/>
                  <a:pt x="3343340" y="526310"/>
                  <a:pt x="3357562" y="538162"/>
                </a:cubicBezTo>
                <a:cubicBezTo>
                  <a:pt x="3367087" y="546100"/>
                  <a:pt x="3376110" y="554682"/>
                  <a:pt x="3386137" y="561975"/>
                </a:cubicBezTo>
                <a:cubicBezTo>
                  <a:pt x="3393623" y="567419"/>
                  <a:pt x="3401523" y="572432"/>
                  <a:pt x="3409950" y="576262"/>
                </a:cubicBezTo>
                <a:cubicBezTo>
                  <a:pt x="3419090" y="580417"/>
                  <a:pt x="3438525" y="585787"/>
                  <a:pt x="3438525" y="585787"/>
                </a:cubicBezTo>
                <a:cubicBezTo>
                  <a:pt x="3465758" y="613022"/>
                  <a:pt x="3438433" y="588707"/>
                  <a:pt x="3471862" y="609600"/>
                </a:cubicBezTo>
                <a:cubicBezTo>
                  <a:pt x="3504814" y="630195"/>
                  <a:pt x="3477129" y="619292"/>
                  <a:pt x="3505200" y="628650"/>
                </a:cubicBezTo>
                <a:cubicBezTo>
                  <a:pt x="3529334" y="676919"/>
                  <a:pt x="3498101" y="617291"/>
                  <a:pt x="3529012" y="666750"/>
                </a:cubicBezTo>
                <a:cubicBezTo>
                  <a:pt x="3532775" y="672770"/>
                  <a:pt x="3534774" y="679780"/>
                  <a:pt x="3538537" y="685800"/>
                </a:cubicBezTo>
                <a:cubicBezTo>
                  <a:pt x="3542744" y="692531"/>
                  <a:pt x="3548211" y="698391"/>
                  <a:pt x="3552825" y="704850"/>
                </a:cubicBezTo>
                <a:cubicBezTo>
                  <a:pt x="3556152" y="709507"/>
                  <a:pt x="3559175" y="714375"/>
                  <a:pt x="3562350" y="719137"/>
                </a:cubicBezTo>
                <a:cubicBezTo>
                  <a:pt x="3563937" y="727075"/>
                  <a:pt x="3567112" y="734855"/>
                  <a:pt x="3567112" y="742950"/>
                </a:cubicBezTo>
                <a:cubicBezTo>
                  <a:pt x="3567112" y="748905"/>
                  <a:pt x="3562604" y="788394"/>
                  <a:pt x="3557587" y="800100"/>
                </a:cubicBezTo>
                <a:cubicBezTo>
                  <a:pt x="3555332" y="805361"/>
                  <a:pt x="3551237" y="809625"/>
                  <a:pt x="3548062" y="814387"/>
                </a:cubicBezTo>
                <a:cubicBezTo>
                  <a:pt x="3535551" y="851924"/>
                  <a:pt x="3535608" y="845905"/>
                  <a:pt x="3548062" y="914400"/>
                </a:cubicBezTo>
                <a:cubicBezTo>
                  <a:pt x="3549482" y="922210"/>
                  <a:pt x="3557736" y="926991"/>
                  <a:pt x="3562350" y="933450"/>
                </a:cubicBezTo>
                <a:cubicBezTo>
                  <a:pt x="3576782" y="953654"/>
                  <a:pt x="3565381" y="943407"/>
                  <a:pt x="3586162" y="957262"/>
                </a:cubicBezTo>
                <a:cubicBezTo>
                  <a:pt x="3593854" y="988026"/>
                  <a:pt x="3585267" y="967565"/>
                  <a:pt x="3609975" y="995362"/>
                </a:cubicBezTo>
                <a:cubicBezTo>
                  <a:pt x="3616728" y="1002960"/>
                  <a:pt x="3621837" y="1011987"/>
                  <a:pt x="3629025" y="1019175"/>
                </a:cubicBezTo>
                <a:cubicBezTo>
                  <a:pt x="3702074" y="1092225"/>
                  <a:pt x="3636353" y="1023695"/>
                  <a:pt x="3676650" y="1057275"/>
                </a:cubicBezTo>
                <a:cubicBezTo>
                  <a:pt x="3713320" y="1087833"/>
                  <a:pt x="3669750" y="1057438"/>
                  <a:pt x="3705225" y="1081087"/>
                </a:cubicBezTo>
                <a:cubicBezTo>
                  <a:pt x="3714448" y="1117983"/>
                  <a:pt x="3702449" y="1083869"/>
                  <a:pt x="3724275" y="1114425"/>
                </a:cubicBezTo>
                <a:cubicBezTo>
                  <a:pt x="3747574" y="1147043"/>
                  <a:pt x="3720821" y="1120757"/>
                  <a:pt x="3743325" y="1147762"/>
                </a:cubicBezTo>
                <a:cubicBezTo>
                  <a:pt x="3747637" y="1152936"/>
                  <a:pt x="3753697" y="1156569"/>
                  <a:pt x="3757612" y="1162050"/>
                </a:cubicBezTo>
                <a:cubicBezTo>
                  <a:pt x="3771569" y="1181590"/>
                  <a:pt x="3764028" y="1179158"/>
                  <a:pt x="3771900" y="1200150"/>
                </a:cubicBezTo>
                <a:cubicBezTo>
                  <a:pt x="3774393" y="1206797"/>
                  <a:pt x="3778628" y="1212674"/>
                  <a:pt x="3781425" y="1219200"/>
                </a:cubicBezTo>
                <a:cubicBezTo>
                  <a:pt x="3783402" y="1223814"/>
                  <a:pt x="3784600" y="1228725"/>
                  <a:pt x="3786187" y="1233487"/>
                </a:cubicBezTo>
                <a:cubicBezTo>
                  <a:pt x="3782992" y="1271832"/>
                  <a:pt x="3785339" y="1280764"/>
                  <a:pt x="3776662" y="1309687"/>
                </a:cubicBezTo>
                <a:cubicBezTo>
                  <a:pt x="3773777" y="1319304"/>
                  <a:pt x="3770312" y="1328737"/>
                  <a:pt x="3767137" y="1338262"/>
                </a:cubicBezTo>
                <a:lnTo>
                  <a:pt x="3762375" y="1352550"/>
                </a:lnTo>
                <a:cubicBezTo>
                  <a:pt x="3763962" y="1365250"/>
                  <a:pt x="3764847" y="1378058"/>
                  <a:pt x="3767137" y="1390650"/>
                </a:cubicBezTo>
                <a:cubicBezTo>
                  <a:pt x="3768035" y="1395589"/>
                  <a:pt x="3767512" y="1407375"/>
                  <a:pt x="3771900" y="1404937"/>
                </a:cubicBezTo>
                <a:cubicBezTo>
                  <a:pt x="3787600" y="1396215"/>
                  <a:pt x="3810000" y="1366837"/>
                  <a:pt x="3810000" y="1366837"/>
                </a:cubicBezTo>
                <a:cubicBezTo>
                  <a:pt x="3843971" y="1378162"/>
                  <a:pt x="3802901" y="1362104"/>
                  <a:pt x="3838575" y="1385887"/>
                </a:cubicBezTo>
                <a:cubicBezTo>
                  <a:pt x="3842752" y="1388672"/>
                  <a:pt x="3848474" y="1388212"/>
                  <a:pt x="3852862" y="1390650"/>
                </a:cubicBezTo>
                <a:cubicBezTo>
                  <a:pt x="3862869" y="1396210"/>
                  <a:pt x="3871912" y="1403350"/>
                  <a:pt x="3881437" y="1409700"/>
                </a:cubicBezTo>
                <a:cubicBezTo>
                  <a:pt x="3886200" y="1412875"/>
                  <a:pt x="3891678" y="1415178"/>
                  <a:pt x="3895725" y="1419225"/>
                </a:cubicBezTo>
                <a:lnTo>
                  <a:pt x="3914775" y="1438275"/>
                </a:lnTo>
                <a:cubicBezTo>
                  <a:pt x="3923845" y="1465488"/>
                  <a:pt x="3912054" y="1442811"/>
                  <a:pt x="3933825" y="1457325"/>
                </a:cubicBezTo>
                <a:cubicBezTo>
                  <a:pt x="3968130" y="1480195"/>
                  <a:pt x="3924328" y="1466855"/>
                  <a:pt x="3971925" y="1476375"/>
                </a:cubicBezTo>
                <a:cubicBezTo>
                  <a:pt x="3975100" y="1481137"/>
                  <a:pt x="3979494" y="1485283"/>
                  <a:pt x="3981450" y="1490662"/>
                </a:cubicBezTo>
                <a:cubicBezTo>
                  <a:pt x="3990938" y="1516753"/>
                  <a:pt x="3989645" y="1528207"/>
                  <a:pt x="3995737" y="1552575"/>
                </a:cubicBezTo>
                <a:cubicBezTo>
                  <a:pt x="3996955" y="1557445"/>
                  <a:pt x="3998912" y="1562100"/>
                  <a:pt x="4000500" y="1566862"/>
                </a:cubicBezTo>
                <a:cubicBezTo>
                  <a:pt x="3998912" y="1592262"/>
                  <a:pt x="3998401" y="1617752"/>
                  <a:pt x="3995737" y="1643062"/>
                </a:cubicBezTo>
                <a:cubicBezTo>
                  <a:pt x="3995211" y="1648055"/>
                  <a:pt x="3994111" y="1653430"/>
                  <a:pt x="3990975" y="1657350"/>
                </a:cubicBezTo>
                <a:cubicBezTo>
                  <a:pt x="3987399" y="1661820"/>
                  <a:pt x="3981450" y="1663700"/>
                  <a:pt x="3976687" y="1666875"/>
                </a:cubicBezTo>
                <a:cubicBezTo>
                  <a:pt x="3953480" y="1701685"/>
                  <a:pt x="3984368" y="1660473"/>
                  <a:pt x="3948112" y="1690687"/>
                </a:cubicBezTo>
                <a:cubicBezTo>
                  <a:pt x="3943715" y="1694351"/>
                  <a:pt x="3942634" y="1700927"/>
                  <a:pt x="3938587" y="1704975"/>
                </a:cubicBezTo>
                <a:cubicBezTo>
                  <a:pt x="3931855" y="1711707"/>
                  <a:pt x="3912721" y="1720289"/>
                  <a:pt x="3905250" y="1724025"/>
                </a:cubicBezTo>
                <a:cubicBezTo>
                  <a:pt x="3889375" y="1722437"/>
                  <a:pt x="3873394" y="1721688"/>
                  <a:pt x="3857625" y="1719262"/>
                </a:cubicBezTo>
                <a:cubicBezTo>
                  <a:pt x="3852663" y="1718499"/>
                  <a:pt x="3847827" y="1716745"/>
                  <a:pt x="3843337" y="1714500"/>
                </a:cubicBezTo>
                <a:cubicBezTo>
                  <a:pt x="3838218" y="1711940"/>
                  <a:pt x="3829050" y="1704975"/>
                  <a:pt x="3838575" y="1714500"/>
                </a:cubicBez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8" name="Полилиния 1037"/>
          <p:cNvSpPr/>
          <p:nvPr/>
        </p:nvSpPr>
        <p:spPr>
          <a:xfrm>
            <a:off x="2281202" y="2376488"/>
            <a:ext cx="2366998" cy="842962"/>
          </a:xfrm>
          <a:custGeom>
            <a:avLst/>
            <a:gdLst>
              <a:gd name="connsiteX0" fmla="*/ 61948 w 2366998"/>
              <a:gd name="connsiteY0" fmla="*/ 833437 h 842962"/>
              <a:gd name="connsiteX1" fmla="*/ 2366998 w 2366998"/>
              <a:gd name="connsiteY1" fmla="*/ 842962 h 842962"/>
              <a:gd name="connsiteX2" fmla="*/ 309598 w 2366998"/>
              <a:gd name="connsiteY2" fmla="*/ 0 h 842962"/>
              <a:gd name="connsiteX3" fmla="*/ 309598 w 2366998"/>
              <a:gd name="connsiteY3" fmla="*/ 0 h 842962"/>
              <a:gd name="connsiteX4" fmla="*/ 238161 w 2366998"/>
              <a:gd name="connsiteY4" fmla="*/ 4762 h 842962"/>
              <a:gd name="connsiteX5" fmla="*/ 204823 w 2366998"/>
              <a:gd name="connsiteY5" fmla="*/ 19050 h 842962"/>
              <a:gd name="connsiteX6" fmla="*/ 166723 w 2366998"/>
              <a:gd name="connsiteY6" fmla="*/ 61912 h 842962"/>
              <a:gd name="connsiteX7" fmla="*/ 152436 w 2366998"/>
              <a:gd name="connsiteY7" fmla="*/ 119062 h 842962"/>
              <a:gd name="connsiteX8" fmla="*/ 166723 w 2366998"/>
              <a:gd name="connsiteY8" fmla="*/ 204787 h 842962"/>
              <a:gd name="connsiteX9" fmla="*/ 171486 w 2366998"/>
              <a:gd name="connsiteY9" fmla="*/ 219075 h 842962"/>
              <a:gd name="connsiteX10" fmla="*/ 176248 w 2366998"/>
              <a:gd name="connsiteY10" fmla="*/ 233362 h 842962"/>
              <a:gd name="connsiteX11" fmla="*/ 171486 w 2366998"/>
              <a:gd name="connsiteY11" fmla="*/ 276225 h 842962"/>
              <a:gd name="connsiteX12" fmla="*/ 152436 w 2366998"/>
              <a:gd name="connsiteY12" fmla="*/ 309562 h 842962"/>
              <a:gd name="connsiteX13" fmla="*/ 138148 w 2366998"/>
              <a:gd name="connsiteY13" fmla="*/ 328612 h 842962"/>
              <a:gd name="connsiteX14" fmla="*/ 109573 w 2366998"/>
              <a:gd name="connsiteY14" fmla="*/ 347662 h 842962"/>
              <a:gd name="connsiteX15" fmla="*/ 80998 w 2366998"/>
              <a:gd name="connsiteY15" fmla="*/ 361950 h 842962"/>
              <a:gd name="connsiteX16" fmla="*/ 52423 w 2366998"/>
              <a:gd name="connsiteY16" fmla="*/ 385762 h 842962"/>
              <a:gd name="connsiteX17" fmla="*/ 38136 w 2366998"/>
              <a:gd name="connsiteY17" fmla="*/ 390525 h 842962"/>
              <a:gd name="connsiteX18" fmla="*/ 28611 w 2366998"/>
              <a:gd name="connsiteY18" fmla="*/ 404812 h 842962"/>
              <a:gd name="connsiteX19" fmla="*/ 23848 w 2366998"/>
              <a:gd name="connsiteY19" fmla="*/ 419100 h 842962"/>
              <a:gd name="connsiteX20" fmla="*/ 4798 w 2366998"/>
              <a:gd name="connsiteY20" fmla="*/ 447675 h 842962"/>
              <a:gd name="connsiteX21" fmla="*/ 36 w 2366998"/>
              <a:gd name="connsiteY21" fmla="*/ 466725 h 842962"/>
              <a:gd name="connsiteX22" fmla="*/ 9561 w 2366998"/>
              <a:gd name="connsiteY22" fmla="*/ 519112 h 842962"/>
              <a:gd name="connsiteX23" fmla="*/ 47661 w 2366998"/>
              <a:gd name="connsiteY23" fmla="*/ 561975 h 842962"/>
              <a:gd name="connsiteX24" fmla="*/ 52423 w 2366998"/>
              <a:gd name="connsiteY24" fmla="*/ 576262 h 842962"/>
              <a:gd name="connsiteX25" fmla="*/ 66711 w 2366998"/>
              <a:gd name="connsiteY25" fmla="*/ 585787 h 842962"/>
              <a:gd name="connsiteX26" fmla="*/ 76236 w 2366998"/>
              <a:gd name="connsiteY26" fmla="*/ 614362 h 842962"/>
              <a:gd name="connsiteX27" fmla="*/ 85761 w 2366998"/>
              <a:gd name="connsiteY27" fmla="*/ 628650 h 842962"/>
              <a:gd name="connsiteX28" fmla="*/ 80998 w 2366998"/>
              <a:gd name="connsiteY28" fmla="*/ 728662 h 842962"/>
              <a:gd name="connsiteX29" fmla="*/ 71473 w 2366998"/>
              <a:gd name="connsiteY29" fmla="*/ 766762 h 842962"/>
              <a:gd name="connsiteX30" fmla="*/ 61948 w 2366998"/>
              <a:gd name="connsiteY30" fmla="*/ 795337 h 842962"/>
              <a:gd name="connsiteX31" fmla="*/ 61948 w 2366998"/>
              <a:gd name="connsiteY31" fmla="*/ 833437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66998" h="842962">
                <a:moveTo>
                  <a:pt x="61948" y="833437"/>
                </a:moveTo>
                <a:lnTo>
                  <a:pt x="2366998" y="842962"/>
                </a:lnTo>
                <a:lnTo>
                  <a:pt x="309598" y="0"/>
                </a:lnTo>
                <a:lnTo>
                  <a:pt x="309598" y="0"/>
                </a:lnTo>
                <a:cubicBezTo>
                  <a:pt x="285786" y="1587"/>
                  <a:pt x="261895" y="2264"/>
                  <a:pt x="238161" y="4762"/>
                </a:cubicBezTo>
                <a:cubicBezTo>
                  <a:pt x="224503" y="6200"/>
                  <a:pt x="214986" y="10016"/>
                  <a:pt x="204823" y="19050"/>
                </a:cubicBezTo>
                <a:cubicBezTo>
                  <a:pt x="178133" y="42774"/>
                  <a:pt x="181200" y="40198"/>
                  <a:pt x="166723" y="61912"/>
                </a:cubicBezTo>
                <a:cubicBezTo>
                  <a:pt x="154144" y="99648"/>
                  <a:pt x="158848" y="80583"/>
                  <a:pt x="152436" y="119062"/>
                </a:cubicBezTo>
                <a:cubicBezTo>
                  <a:pt x="158031" y="186215"/>
                  <a:pt x="151153" y="158078"/>
                  <a:pt x="166723" y="204787"/>
                </a:cubicBezTo>
                <a:lnTo>
                  <a:pt x="171486" y="219075"/>
                </a:lnTo>
                <a:lnTo>
                  <a:pt x="176248" y="233362"/>
                </a:lnTo>
                <a:cubicBezTo>
                  <a:pt x="174661" y="247650"/>
                  <a:pt x="174718" y="262218"/>
                  <a:pt x="171486" y="276225"/>
                </a:cubicBezTo>
                <a:cubicBezTo>
                  <a:pt x="169583" y="284470"/>
                  <a:pt x="157690" y="302206"/>
                  <a:pt x="152436" y="309562"/>
                </a:cubicBezTo>
                <a:cubicBezTo>
                  <a:pt x="147822" y="316021"/>
                  <a:pt x="144081" y="323339"/>
                  <a:pt x="138148" y="328612"/>
                </a:cubicBezTo>
                <a:cubicBezTo>
                  <a:pt x="129592" y="336217"/>
                  <a:pt x="119098" y="341312"/>
                  <a:pt x="109573" y="347662"/>
                </a:cubicBezTo>
                <a:cubicBezTo>
                  <a:pt x="91108" y="359972"/>
                  <a:pt x="100717" y="355377"/>
                  <a:pt x="80998" y="361950"/>
                </a:cubicBezTo>
                <a:cubicBezTo>
                  <a:pt x="70464" y="372484"/>
                  <a:pt x="65686" y="379130"/>
                  <a:pt x="52423" y="385762"/>
                </a:cubicBezTo>
                <a:cubicBezTo>
                  <a:pt x="47933" y="388007"/>
                  <a:pt x="42898" y="388937"/>
                  <a:pt x="38136" y="390525"/>
                </a:cubicBezTo>
                <a:cubicBezTo>
                  <a:pt x="34961" y="395287"/>
                  <a:pt x="31171" y="399693"/>
                  <a:pt x="28611" y="404812"/>
                </a:cubicBezTo>
                <a:cubicBezTo>
                  <a:pt x="26366" y="409302"/>
                  <a:pt x="26286" y="414711"/>
                  <a:pt x="23848" y="419100"/>
                </a:cubicBezTo>
                <a:cubicBezTo>
                  <a:pt x="18289" y="429107"/>
                  <a:pt x="4798" y="447675"/>
                  <a:pt x="4798" y="447675"/>
                </a:cubicBezTo>
                <a:cubicBezTo>
                  <a:pt x="3211" y="454025"/>
                  <a:pt x="-399" y="460194"/>
                  <a:pt x="36" y="466725"/>
                </a:cubicBezTo>
                <a:cubicBezTo>
                  <a:pt x="1217" y="484434"/>
                  <a:pt x="3654" y="502375"/>
                  <a:pt x="9561" y="519112"/>
                </a:cubicBezTo>
                <a:cubicBezTo>
                  <a:pt x="18004" y="543034"/>
                  <a:pt x="29861" y="548624"/>
                  <a:pt x="47661" y="561975"/>
                </a:cubicBezTo>
                <a:cubicBezTo>
                  <a:pt x="49248" y="566737"/>
                  <a:pt x="49287" y="572342"/>
                  <a:pt x="52423" y="576262"/>
                </a:cubicBezTo>
                <a:cubicBezTo>
                  <a:pt x="55999" y="580732"/>
                  <a:pt x="63677" y="580933"/>
                  <a:pt x="66711" y="585787"/>
                </a:cubicBezTo>
                <a:cubicBezTo>
                  <a:pt x="72032" y="594301"/>
                  <a:pt x="73061" y="604837"/>
                  <a:pt x="76236" y="614362"/>
                </a:cubicBezTo>
                <a:cubicBezTo>
                  <a:pt x="78046" y="619792"/>
                  <a:pt x="82586" y="623887"/>
                  <a:pt x="85761" y="628650"/>
                </a:cubicBezTo>
                <a:cubicBezTo>
                  <a:pt x="84173" y="661987"/>
                  <a:pt x="84432" y="695464"/>
                  <a:pt x="80998" y="728662"/>
                </a:cubicBezTo>
                <a:cubicBezTo>
                  <a:pt x="79651" y="741683"/>
                  <a:pt x="75613" y="754343"/>
                  <a:pt x="71473" y="766762"/>
                </a:cubicBezTo>
                <a:lnTo>
                  <a:pt x="61948" y="795337"/>
                </a:lnTo>
                <a:cubicBezTo>
                  <a:pt x="66908" y="835012"/>
                  <a:pt x="66711" y="820638"/>
                  <a:pt x="61948" y="833437"/>
                </a:cubicBez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9" name="Полилиния 1038"/>
          <p:cNvSpPr/>
          <p:nvPr/>
        </p:nvSpPr>
        <p:spPr>
          <a:xfrm>
            <a:off x="2262171" y="1433491"/>
            <a:ext cx="2386029" cy="1776434"/>
          </a:xfrm>
          <a:custGeom>
            <a:avLst/>
            <a:gdLst>
              <a:gd name="connsiteX0" fmla="*/ 66692 w 2386029"/>
              <a:gd name="connsiteY0" fmla="*/ 1771672 h 1776434"/>
              <a:gd name="connsiteX1" fmla="*/ 2386029 w 2386029"/>
              <a:gd name="connsiteY1" fmla="*/ 1776434 h 1776434"/>
              <a:gd name="connsiteX2" fmla="*/ 1633554 w 2386029"/>
              <a:gd name="connsiteY2" fmla="*/ 9547 h 1776434"/>
              <a:gd name="connsiteX3" fmla="*/ 1633554 w 2386029"/>
              <a:gd name="connsiteY3" fmla="*/ 9547 h 1776434"/>
              <a:gd name="connsiteX4" fmla="*/ 1585929 w 2386029"/>
              <a:gd name="connsiteY4" fmla="*/ 22 h 1776434"/>
              <a:gd name="connsiteX5" fmla="*/ 1543067 w 2386029"/>
              <a:gd name="connsiteY5" fmla="*/ 9547 h 1776434"/>
              <a:gd name="connsiteX6" fmla="*/ 1514492 w 2386029"/>
              <a:gd name="connsiteY6" fmla="*/ 23834 h 1776434"/>
              <a:gd name="connsiteX7" fmla="*/ 1476392 w 2386029"/>
              <a:gd name="connsiteY7" fmla="*/ 66697 h 1776434"/>
              <a:gd name="connsiteX8" fmla="*/ 1471629 w 2386029"/>
              <a:gd name="connsiteY8" fmla="*/ 85747 h 1776434"/>
              <a:gd name="connsiteX9" fmla="*/ 1438292 w 2386029"/>
              <a:gd name="connsiteY9" fmla="*/ 128609 h 1776434"/>
              <a:gd name="connsiteX10" fmla="*/ 1433529 w 2386029"/>
              <a:gd name="connsiteY10" fmla="*/ 142897 h 1776434"/>
              <a:gd name="connsiteX11" fmla="*/ 1414479 w 2386029"/>
              <a:gd name="connsiteY11" fmla="*/ 147659 h 1776434"/>
              <a:gd name="connsiteX12" fmla="*/ 1400192 w 2386029"/>
              <a:gd name="connsiteY12" fmla="*/ 152422 h 1776434"/>
              <a:gd name="connsiteX13" fmla="*/ 1385904 w 2386029"/>
              <a:gd name="connsiteY13" fmla="*/ 161947 h 1776434"/>
              <a:gd name="connsiteX14" fmla="*/ 1323992 w 2386029"/>
              <a:gd name="connsiteY14" fmla="*/ 171472 h 1776434"/>
              <a:gd name="connsiteX15" fmla="*/ 1319229 w 2386029"/>
              <a:gd name="connsiteY15" fmla="*/ 190522 h 1776434"/>
              <a:gd name="connsiteX16" fmla="*/ 1304942 w 2386029"/>
              <a:gd name="connsiteY16" fmla="*/ 195284 h 1776434"/>
              <a:gd name="connsiteX17" fmla="*/ 1266842 w 2386029"/>
              <a:gd name="connsiteY17" fmla="*/ 209572 h 1776434"/>
              <a:gd name="connsiteX18" fmla="*/ 1238267 w 2386029"/>
              <a:gd name="connsiteY18" fmla="*/ 228622 h 1776434"/>
              <a:gd name="connsiteX19" fmla="*/ 1223979 w 2386029"/>
              <a:gd name="connsiteY19" fmla="*/ 238147 h 1776434"/>
              <a:gd name="connsiteX20" fmla="*/ 1209692 w 2386029"/>
              <a:gd name="connsiteY20" fmla="*/ 247672 h 1776434"/>
              <a:gd name="connsiteX21" fmla="*/ 1195404 w 2386029"/>
              <a:gd name="connsiteY21" fmla="*/ 252434 h 1776434"/>
              <a:gd name="connsiteX22" fmla="*/ 1181117 w 2386029"/>
              <a:gd name="connsiteY22" fmla="*/ 266722 h 1776434"/>
              <a:gd name="connsiteX23" fmla="*/ 1166829 w 2386029"/>
              <a:gd name="connsiteY23" fmla="*/ 276247 h 1776434"/>
              <a:gd name="connsiteX24" fmla="*/ 1157304 w 2386029"/>
              <a:gd name="connsiteY24" fmla="*/ 295297 h 1776434"/>
              <a:gd name="connsiteX25" fmla="*/ 1138254 w 2386029"/>
              <a:gd name="connsiteY25" fmla="*/ 309584 h 1776434"/>
              <a:gd name="connsiteX26" fmla="*/ 1123967 w 2386029"/>
              <a:gd name="connsiteY26" fmla="*/ 319109 h 1776434"/>
              <a:gd name="connsiteX27" fmla="*/ 1076342 w 2386029"/>
              <a:gd name="connsiteY27" fmla="*/ 328634 h 1776434"/>
              <a:gd name="connsiteX28" fmla="*/ 866792 w 2386029"/>
              <a:gd name="connsiteY28" fmla="*/ 333397 h 1776434"/>
              <a:gd name="connsiteX29" fmla="*/ 838217 w 2386029"/>
              <a:gd name="connsiteY29" fmla="*/ 342922 h 1776434"/>
              <a:gd name="connsiteX30" fmla="*/ 823929 w 2386029"/>
              <a:gd name="connsiteY30" fmla="*/ 347684 h 1776434"/>
              <a:gd name="connsiteX31" fmla="*/ 795354 w 2386029"/>
              <a:gd name="connsiteY31" fmla="*/ 361972 h 1776434"/>
              <a:gd name="connsiteX32" fmla="*/ 781067 w 2386029"/>
              <a:gd name="connsiteY32" fmla="*/ 371497 h 1776434"/>
              <a:gd name="connsiteX33" fmla="*/ 762017 w 2386029"/>
              <a:gd name="connsiteY33" fmla="*/ 400072 h 1776434"/>
              <a:gd name="connsiteX34" fmla="*/ 738204 w 2386029"/>
              <a:gd name="connsiteY34" fmla="*/ 442934 h 1776434"/>
              <a:gd name="connsiteX35" fmla="*/ 733442 w 2386029"/>
              <a:gd name="connsiteY35" fmla="*/ 461984 h 1776434"/>
              <a:gd name="connsiteX36" fmla="*/ 728679 w 2386029"/>
              <a:gd name="connsiteY36" fmla="*/ 476272 h 1776434"/>
              <a:gd name="connsiteX37" fmla="*/ 723917 w 2386029"/>
              <a:gd name="connsiteY37" fmla="*/ 500084 h 1776434"/>
              <a:gd name="connsiteX38" fmla="*/ 704867 w 2386029"/>
              <a:gd name="connsiteY38" fmla="*/ 519134 h 1776434"/>
              <a:gd name="connsiteX39" fmla="*/ 695342 w 2386029"/>
              <a:gd name="connsiteY39" fmla="*/ 538184 h 1776434"/>
              <a:gd name="connsiteX40" fmla="*/ 671529 w 2386029"/>
              <a:gd name="connsiteY40" fmla="*/ 542947 h 1776434"/>
              <a:gd name="connsiteX41" fmla="*/ 604854 w 2386029"/>
              <a:gd name="connsiteY41" fmla="*/ 547709 h 1776434"/>
              <a:gd name="connsiteX42" fmla="*/ 585804 w 2386029"/>
              <a:gd name="connsiteY42" fmla="*/ 552472 h 1776434"/>
              <a:gd name="connsiteX43" fmla="*/ 557229 w 2386029"/>
              <a:gd name="connsiteY43" fmla="*/ 557234 h 1776434"/>
              <a:gd name="connsiteX44" fmla="*/ 523892 w 2386029"/>
              <a:gd name="connsiteY44" fmla="*/ 571522 h 1776434"/>
              <a:gd name="connsiteX45" fmla="*/ 509604 w 2386029"/>
              <a:gd name="connsiteY45" fmla="*/ 576284 h 1776434"/>
              <a:gd name="connsiteX46" fmla="*/ 490554 w 2386029"/>
              <a:gd name="connsiteY46" fmla="*/ 604859 h 1776434"/>
              <a:gd name="connsiteX47" fmla="*/ 481029 w 2386029"/>
              <a:gd name="connsiteY47" fmla="*/ 619147 h 1776434"/>
              <a:gd name="connsiteX48" fmla="*/ 476267 w 2386029"/>
              <a:gd name="connsiteY48" fmla="*/ 633434 h 1776434"/>
              <a:gd name="connsiteX49" fmla="*/ 461979 w 2386029"/>
              <a:gd name="connsiteY49" fmla="*/ 666772 h 1776434"/>
              <a:gd name="connsiteX50" fmla="*/ 457217 w 2386029"/>
              <a:gd name="connsiteY50" fmla="*/ 738209 h 1776434"/>
              <a:gd name="connsiteX51" fmla="*/ 452454 w 2386029"/>
              <a:gd name="connsiteY51" fmla="*/ 752497 h 1776434"/>
              <a:gd name="connsiteX52" fmla="*/ 438167 w 2386029"/>
              <a:gd name="connsiteY52" fmla="*/ 814409 h 1776434"/>
              <a:gd name="connsiteX53" fmla="*/ 423879 w 2386029"/>
              <a:gd name="connsiteY53" fmla="*/ 823934 h 1776434"/>
              <a:gd name="connsiteX54" fmla="*/ 414354 w 2386029"/>
              <a:gd name="connsiteY54" fmla="*/ 838222 h 1776434"/>
              <a:gd name="connsiteX55" fmla="*/ 371492 w 2386029"/>
              <a:gd name="connsiteY55" fmla="*/ 871559 h 1776434"/>
              <a:gd name="connsiteX56" fmla="*/ 357204 w 2386029"/>
              <a:gd name="connsiteY56" fmla="*/ 881084 h 1776434"/>
              <a:gd name="connsiteX57" fmla="*/ 342917 w 2386029"/>
              <a:gd name="connsiteY57" fmla="*/ 890609 h 1776434"/>
              <a:gd name="connsiteX58" fmla="*/ 328629 w 2386029"/>
              <a:gd name="connsiteY58" fmla="*/ 895372 h 1776434"/>
              <a:gd name="connsiteX59" fmla="*/ 285767 w 2386029"/>
              <a:gd name="connsiteY59" fmla="*/ 928709 h 1776434"/>
              <a:gd name="connsiteX60" fmla="*/ 271479 w 2386029"/>
              <a:gd name="connsiteY60" fmla="*/ 933472 h 1776434"/>
              <a:gd name="connsiteX61" fmla="*/ 266717 w 2386029"/>
              <a:gd name="connsiteY61" fmla="*/ 947759 h 1776434"/>
              <a:gd name="connsiteX62" fmla="*/ 252429 w 2386029"/>
              <a:gd name="connsiteY62" fmla="*/ 952522 h 1776434"/>
              <a:gd name="connsiteX63" fmla="*/ 238142 w 2386029"/>
              <a:gd name="connsiteY63" fmla="*/ 962047 h 1776434"/>
              <a:gd name="connsiteX64" fmla="*/ 223854 w 2386029"/>
              <a:gd name="connsiteY64" fmla="*/ 981097 h 1776434"/>
              <a:gd name="connsiteX65" fmla="*/ 219092 w 2386029"/>
              <a:gd name="connsiteY65" fmla="*/ 1019197 h 1776434"/>
              <a:gd name="connsiteX66" fmla="*/ 214329 w 2386029"/>
              <a:gd name="connsiteY66" fmla="*/ 1033484 h 1776434"/>
              <a:gd name="connsiteX67" fmla="*/ 209567 w 2386029"/>
              <a:gd name="connsiteY67" fmla="*/ 1162072 h 1776434"/>
              <a:gd name="connsiteX68" fmla="*/ 195279 w 2386029"/>
              <a:gd name="connsiteY68" fmla="*/ 1181122 h 1776434"/>
              <a:gd name="connsiteX69" fmla="*/ 185754 w 2386029"/>
              <a:gd name="connsiteY69" fmla="*/ 1200172 h 1776434"/>
              <a:gd name="connsiteX70" fmla="*/ 123842 w 2386029"/>
              <a:gd name="connsiteY70" fmla="*/ 1252559 h 1776434"/>
              <a:gd name="connsiteX71" fmla="*/ 100029 w 2386029"/>
              <a:gd name="connsiteY71" fmla="*/ 1295422 h 1776434"/>
              <a:gd name="connsiteX72" fmla="*/ 85742 w 2386029"/>
              <a:gd name="connsiteY72" fmla="*/ 1304947 h 1776434"/>
              <a:gd name="connsiteX73" fmla="*/ 47642 w 2386029"/>
              <a:gd name="connsiteY73" fmla="*/ 1347809 h 1776434"/>
              <a:gd name="connsiteX74" fmla="*/ 42879 w 2386029"/>
              <a:gd name="connsiteY74" fmla="*/ 1371622 h 1776434"/>
              <a:gd name="connsiteX75" fmla="*/ 33354 w 2386029"/>
              <a:gd name="connsiteY75" fmla="*/ 1385909 h 1776434"/>
              <a:gd name="connsiteX76" fmla="*/ 28592 w 2386029"/>
              <a:gd name="connsiteY76" fmla="*/ 1409722 h 1776434"/>
              <a:gd name="connsiteX77" fmla="*/ 38117 w 2386029"/>
              <a:gd name="connsiteY77" fmla="*/ 1471634 h 1776434"/>
              <a:gd name="connsiteX78" fmla="*/ 47642 w 2386029"/>
              <a:gd name="connsiteY78" fmla="*/ 1485922 h 1776434"/>
              <a:gd name="connsiteX79" fmla="*/ 47642 w 2386029"/>
              <a:gd name="connsiteY79" fmla="*/ 1547834 h 1776434"/>
              <a:gd name="connsiteX80" fmla="*/ 42879 w 2386029"/>
              <a:gd name="connsiteY80" fmla="*/ 1562122 h 1776434"/>
              <a:gd name="connsiteX81" fmla="*/ 28592 w 2386029"/>
              <a:gd name="connsiteY81" fmla="*/ 1576409 h 1776434"/>
              <a:gd name="connsiteX82" fmla="*/ 23829 w 2386029"/>
              <a:gd name="connsiteY82" fmla="*/ 1590697 h 1776434"/>
              <a:gd name="connsiteX83" fmla="*/ 4779 w 2386029"/>
              <a:gd name="connsiteY83" fmla="*/ 1624034 h 1776434"/>
              <a:gd name="connsiteX84" fmla="*/ 17 w 2386029"/>
              <a:gd name="connsiteY84" fmla="*/ 1638322 h 1776434"/>
              <a:gd name="connsiteX85" fmla="*/ 14304 w 2386029"/>
              <a:gd name="connsiteY85" fmla="*/ 1719284 h 1776434"/>
              <a:gd name="connsiteX86" fmla="*/ 19067 w 2386029"/>
              <a:gd name="connsiteY86" fmla="*/ 1738334 h 1776434"/>
              <a:gd name="connsiteX87" fmla="*/ 33354 w 2386029"/>
              <a:gd name="connsiteY87" fmla="*/ 1752622 h 1776434"/>
              <a:gd name="connsiteX88" fmla="*/ 57167 w 2386029"/>
              <a:gd name="connsiteY88" fmla="*/ 1771672 h 1776434"/>
              <a:gd name="connsiteX89" fmla="*/ 66692 w 2386029"/>
              <a:gd name="connsiteY89" fmla="*/ 1771672 h 177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386029" h="1776434">
                <a:moveTo>
                  <a:pt x="66692" y="1771672"/>
                </a:moveTo>
                <a:lnTo>
                  <a:pt x="2386029" y="1776434"/>
                </a:lnTo>
                <a:lnTo>
                  <a:pt x="1633554" y="9547"/>
                </a:lnTo>
                <a:lnTo>
                  <a:pt x="1633554" y="9547"/>
                </a:lnTo>
                <a:cubicBezTo>
                  <a:pt x="1617679" y="6372"/>
                  <a:pt x="1602087" y="1032"/>
                  <a:pt x="1585929" y="22"/>
                </a:cubicBezTo>
                <a:cubicBezTo>
                  <a:pt x="1579421" y="-385"/>
                  <a:pt x="1552469" y="4846"/>
                  <a:pt x="1543067" y="9547"/>
                </a:cubicBezTo>
                <a:cubicBezTo>
                  <a:pt x="1506146" y="28008"/>
                  <a:pt x="1550395" y="11867"/>
                  <a:pt x="1514492" y="23834"/>
                </a:cubicBezTo>
                <a:cubicBezTo>
                  <a:pt x="1481870" y="56456"/>
                  <a:pt x="1493389" y="41201"/>
                  <a:pt x="1476392" y="66697"/>
                </a:cubicBezTo>
                <a:cubicBezTo>
                  <a:pt x="1474804" y="73047"/>
                  <a:pt x="1474556" y="79893"/>
                  <a:pt x="1471629" y="85747"/>
                </a:cubicBezTo>
                <a:cubicBezTo>
                  <a:pt x="1460236" y="108533"/>
                  <a:pt x="1453971" y="112930"/>
                  <a:pt x="1438292" y="128609"/>
                </a:cubicBezTo>
                <a:cubicBezTo>
                  <a:pt x="1436704" y="133372"/>
                  <a:pt x="1437449" y="139761"/>
                  <a:pt x="1433529" y="142897"/>
                </a:cubicBezTo>
                <a:cubicBezTo>
                  <a:pt x="1428418" y="146986"/>
                  <a:pt x="1420773" y="145861"/>
                  <a:pt x="1414479" y="147659"/>
                </a:cubicBezTo>
                <a:cubicBezTo>
                  <a:pt x="1409652" y="149038"/>
                  <a:pt x="1404682" y="150177"/>
                  <a:pt x="1400192" y="152422"/>
                </a:cubicBezTo>
                <a:cubicBezTo>
                  <a:pt x="1395072" y="154982"/>
                  <a:pt x="1391264" y="159937"/>
                  <a:pt x="1385904" y="161947"/>
                </a:cubicBezTo>
                <a:cubicBezTo>
                  <a:pt x="1374999" y="166036"/>
                  <a:pt x="1329872" y="170737"/>
                  <a:pt x="1323992" y="171472"/>
                </a:cubicBezTo>
                <a:cubicBezTo>
                  <a:pt x="1322404" y="177822"/>
                  <a:pt x="1323318" y="185411"/>
                  <a:pt x="1319229" y="190522"/>
                </a:cubicBezTo>
                <a:cubicBezTo>
                  <a:pt x="1316093" y="194442"/>
                  <a:pt x="1309769" y="193905"/>
                  <a:pt x="1304942" y="195284"/>
                </a:cubicBezTo>
                <a:cubicBezTo>
                  <a:pt x="1283365" y="201449"/>
                  <a:pt x="1287017" y="197467"/>
                  <a:pt x="1266842" y="209572"/>
                </a:cubicBezTo>
                <a:cubicBezTo>
                  <a:pt x="1257026" y="215462"/>
                  <a:pt x="1247792" y="222272"/>
                  <a:pt x="1238267" y="228622"/>
                </a:cubicBezTo>
                <a:lnTo>
                  <a:pt x="1223979" y="238147"/>
                </a:lnTo>
                <a:cubicBezTo>
                  <a:pt x="1219217" y="241322"/>
                  <a:pt x="1215122" y="245862"/>
                  <a:pt x="1209692" y="247672"/>
                </a:cubicBezTo>
                <a:lnTo>
                  <a:pt x="1195404" y="252434"/>
                </a:lnTo>
                <a:cubicBezTo>
                  <a:pt x="1190642" y="257197"/>
                  <a:pt x="1186291" y="262410"/>
                  <a:pt x="1181117" y="266722"/>
                </a:cubicBezTo>
                <a:cubicBezTo>
                  <a:pt x="1176720" y="270386"/>
                  <a:pt x="1170493" y="271850"/>
                  <a:pt x="1166829" y="276247"/>
                </a:cubicBezTo>
                <a:cubicBezTo>
                  <a:pt x="1162284" y="281701"/>
                  <a:pt x="1161924" y="289907"/>
                  <a:pt x="1157304" y="295297"/>
                </a:cubicBezTo>
                <a:cubicBezTo>
                  <a:pt x="1152138" y="301323"/>
                  <a:pt x="1144713" y="304970"/>
                  <a:pt x="1138254" y="309584"/>
                </a:cubicBezTo>
                <a:cubicBezTo>
                  <a:pt x="1133596" y="312911"/>
                  <a:pt x="1129228" y="316854"/>
                  <a:pt x="1123967" y="319109"/>
                </a:cubicBezTo>
                <a:cubicBezTo>
                  <a:pt x="1116347" y="322375"/>
                  <a:pt x="1080691" y="328460"/>
                  <a:pt x="1076342" y="328634"/>
                </a:cubicBezTo>
                <a:cubicBezTo>
                  <a:pt x="1006530" y="331426"/>
                  <a:pt x="936642" y="331809"/>
                  <a:pt x="866792" y="333397"/>
                </a:cubicBezTo>
                <a:lnTo>
                  <a:pt x="838217" y="342922"/>
                </a:lnTo>
                <a:lnTo>
                  <a:pt x="823929" y="347684"/>
                </a:lnTo>
                <a:cubicBezTo>
                  <a:pt x="782986" y="374980"/>
                  <a:pt x="834788" y="342254"/>
                  <a:pt x="795354" y="361972"/>
                </a:cubicBezTo>
                <a:cubicBezTo>
                  <a:pt x="790235" y="364532"/>
                  <a:pt x="785829" y="368322"/>
                  <a:pt x="781067" y="371497"/>
                </a:cubicBezTo>
                <a:cubicBezTo>
                  <a:pt x="774717" y="381022"/>
                  <a:pt x="765637" y="389212"/>
                  <a:pt x="762017" y="400072"/>
                </a:cubicBezTo>
                <a:cubicBezTo>
                  <a:pt x="750362" y="435037"/>
                  <a:pt x="759592" y="421548"/>
                  <a:pt x="738204" y="442934"/>
                </a:cubicBezTo>
                <a:cubicBezTo>
                  <a:pt x="736617" y="449284"/>
                  <a:pt x="735240" y="455690"/>
                  <a:pt x="733442" y="461984"/>
                </a:cubicBezTo>
                <a:cubicBezTo>
                  <a:pt x="732063" y="466811"/>
                  <a:pt x="729897" y="471402"/>
                  <a:pt x="728679" y="476272"/>
                </a:cubicBezTo>
                <a:cubicBezTo>
                  <a:pt x="726716" y="484125"/>
                  <a:pt x="727848" y="493008"/>
                  <a:pt x="723917" y="500084"/>
                </a:cubicBezTo>
                <a:cubicBezTo>
                  <a:pt x="719556" y="507934"/>
                  <a:pt x="710255" y="511950"/>
                  <a:pt x="704867" y="519134"/>
                </a:cubicBezTo>
                <a:cubicBezTo>
                  <a:pt x="700607" y="524814"/>
                  <a:pt x="701119" y="534057"/>
                  <a:pt x="695342" y="538184"/>
                </a:cubicBezTo>
                <a:cubicBezTo>
                  <a:pt x="688755" y="542889"/>
                  <a:pt x="679579" y="542100"/>
                  <a:pt x="671529" y="542947"/>
                </a:cubicBezTo>
                <a:cubicBezTo>
                  <a:pt x="649370" y="545280"/>
                  <a:pt x="627079" y="546122"/>
                  <a:pt x="604854" y="547709"/>
                </a:cubicBezTo>
                <a:cubicBezTo>
                  <a:pt x="598504" y="549297"/>
                  <a:pt x="592222" y="551188"/>
                  <a:pt x="585804" y="552472"/>
                </a:cubicBezTo>
                <a:cubicBezTo>
                  <a:pt x="576335" y="554366"/>
                  <a:pt x="566655" y="555139"/>
                  <a:pt x="557229" y="557234"/>
                </a:cubicBezTo>
                <a:cubicBezTo>
                  <a:pt x="541768" y="560670"/>
                  <a:pt x="539567" y="564804"/>
                  <a:pt x="523892" y="571522"/>
                </a:cubicBezTo>
                <a:cubicBezTo>
                  <a:pt x="519278" y="573499"/>
                  <a:pt x="514367" y="574697"/>
                  <a:pt x="509604" y="576284"/>
                </a:cubicBezTo>
                <a:lnTo>
                  <a:pt x="490554" y="604859"/>
                </a:lnTo>
                <a:lnTo>
                  <a:pt x="481029" y="619147"/>
                </a:lnTo>
                <a:cubicBezTo>
                  <a:pt x="479442" y="623909"/>
                  <a:pt x="478244" y="628820"/>
                  <a:pt x="476267" y="633434"/>
                </a:cubicBezTo>
                <a:cubicBezTo>
                  <a:pt x="458609" y="674638"/>
                  <a:pt x="473151" y="633259"/>
                  <a:pt x="461979" y="666772"/>
                </a:cubicBezTo>
                <a:cubicBezTo>
                  <a:pt x="460392" y="690584"/>
                  <a:pt x="459852" y="714490"/>
                  <a:pt x="457217" y="738209"/>
                </a:cubicBezTo>
                <a:cubicBezTo>
                  <a:pt x="456663" y="743199"/>
                  <a:pt x="453439" y="747574"/>
                  <a:pt x="452454" y="752497"/>
                </a:cubicBezTo>
                <a:cubicBezTo>
                  <a:pt x="451289" y="758320"/>
                  <a:pt x="446754" y="808684"/>
                  <a:pt x="438167" y="814409"/>
                </a:cubicBezTo>
                <a:lnTo>
                  <a:pt x="423879" y="823934"/>
                </a:lnTo>
                <a:cubicBezTo>
                  <a:pt x="420704" y="828697"/>
                  <a:pt x="418018" y="833825"/>
                  <a:pt x="414354" y="838222"/>
                </a:cubicBezTo>
                <a:cubicBezTo>
                  <a:pt x="400366" y="855008"/>
                  <a:pt x="391403" y="858285"/>
                  <a:pt x="371492" y="871559"/>
                </a:cubicBezTo>
                <a:lnTo>
                  <a:pt x="357204" y="881084"/>
                </a:lnTo>
                <a:cubicBezTo>
                  <a:pt x="352442" y="884259"/>
                  <a:pt x="348347" y="888799"/>
                  <a:pt x="342917" y="890609"/>
                </a:cubicBezTo>
                <a:lnTo>
                  <a:pt x="328629" y="895372"/>
                </a:lnTo>
                <a:cubicBezTo>
                  <a:pt x="316301" y="907700"/>
                  <a:pt x="302857" y="923012"/>
                  <a:pt x="285767" y="928709"/>
                </a:cubicBezTo>
                <a:lnTo>
                  <a:pt x="271479" y="933472"/>
                </a:lnTo>
                <a:cubicBezTo>
                  <a:pt x="269892" y="938234"/>
                  <a:pt x="270267" y="944209"/>
                  <a:pt x="266717" y="947759"/>
                </a:cubicBezTo>
                <a:cubicBezTo>
                  <a:pt x="263167" y="951309"/>
                  <a:pt x="256919" y="950277"/>
                  <a:pt x="252429" y="952522"/>
                </a:cubicBezTo>
                <a:cubicBezTo>
                  <a:pt x="247310" y="955082"/>
                  <a:pt x="242189" y="958000"/>
                  <a:pt x="238142" y="962047"/>
                </a:cubicBezTo>
                <a:cubicBezTo>
                  <a:pt x="232529" y="967660"/>
                  <a:pt x="228617" y="974747"/>
                  <a:pt x="223854" y="981097"/>
                </a:cubicBezTo>
                <a:cubicBezTo>
                  <a:pt x="222267" y="993797"/>
                  <a:pt x="221382" y="1006605"/>
                  <a:pt x="219092" y="1019197"/>
                </a:cubicBezTo>
                <a:cubicBezTo>
                  <a:pt x="218194" y="1024136"/>
                  <a:pt x="214663" y="1028475"/>
                  <a:pt x="214329" y="1033484"/>
                </a:cubicBezTo>
                <a:cubicBezTo>
                  <a:pt x="211476" y="1076281"/>
                  <a:pt x="215056" y="1119533"/>
                  <a:pt x="209567" y="1162072"/>
                </a:cubicBezTo>
                <a:cubicBezTo>
                  <a:pt x="208551" y="1169944"/>
                  <a:pt x="199486" y="1174391"/>
                  <a:pt x="195279" y="1181122"/>
                </a:cubicBezTo>
                <a:cubicBezTo>
                  <a:pt x="191516" y="1187142"/>
                  <a:pt x="190189" y="1194628"/>
                  <a:pt x="185754" y="1200172"/>
                </a:cubicBezTo>
                <a:cubicBezTo>
                  <a:pt x="167922" y="1222462"/>
                  <a:pt x="147096" y="1237056"/>
                  <a:pt x="123842" y="1252559"/>
                </a:cubicBezTo>
                <a:cubicBezTo>
                  <a:pt x="118879" y="1267448"/>
                  <a:pt x="114065" y="1286064"/>
                  <a:pt x="100029" y="1295422"/>
                </a:cubicBezTo>
                <a:lnTo>
                  <a:pt x="85742" y="1304947"/>
                </a:lnTo>
                <a:cubicBezTo>
                  <a:pt x="62289" y="1340126"/>
                  <a:pt x="75850" y="1326654"/>
                  <a:pt x="47642" y="1347809"/>
                </a:cubicBezTo>
                <a:cubicBezTo>
                  <a:pt x="46054" y="1355747"/>
                  <a:pt x="45721" y="1364043"/>
                  <a:pt x="42879" y="1371622"/>
                </a:cubicBezTo>
                <a:cubicBezTo>
                  <a:pt x="40869" y="1376981"/>
                  <a:pt x="35364" y="1380550"/>
                  <a:pt x="33354" y="1385909"/>
                </a:cubicBezTo>
                <a:cubicBezTo>
                  <a:pt x="30512" y="1393488"/>
                  <a:pt x="30179" y="1401784"/>
                  <a:pt x="28592" y="1409722"/>
                </a:cubicBezTo>
                <a:cubicBezTo>
                  <a:pt x="29959" y="1423390"/>
                  <a:pt x="29534" y="1454468"/>
                  <a:pt x="38117" y="1471634"/>
                </a:cubicBezTo>
                <a:cubicBezTo>
                  <a:pt x="40677" y="1476754"/>
                  <a:pt x="44467" y="1481159"/>
                  <a:pt x="47642" y="1485922"/>
                </a:cubicBezTo>
                <a:cubicBezTo>
                  <a:pt x="55141" y="1515920"/>
                  <a:pt x="54773" y="1505051"/>
                  <a:pt x="47642" y="1547834"/>
                </a:cubicBezTo>
                <a:cubicBezTo>
                  <a:pt x="46817" y="1552786"/>
                  <a:pt x="45664" y="1557945"/>
                  <a:pt x="42879" y="1562122"/>
                </a:cubicBezTo>
                <a:cubicBezTo>
                  <a:pt x="39143" y="1567726"/>
                  <a:pt x="33354" y="1571647"/>
                  <a:pt x="28592" y="1576409"/>
                </a:cubicBezTo>
                <a:cubicBezTo>
                  <a:pt x="27004" y="1581172"/>
                  <a:pt x="25807" y="1586083"/>
                  <a:pt x="23829" y="1590697"/>
                </a:cubicBezTo>
                <a:cubicBezTo>
                  <a:pt x="16577" y="1607617"/>
                  <a:pt x="14346" y="1609685"/>
                  <a:pt x="4779" y="1624034"/>
                </a:cubicBezTo>
                <a:cubicBezTo>
                  <a:pt x="3192" y="1628797"/>
                  <a:pt x="-278" y="1633310"/>
                  <a:pt x="17" y="1638322"/>
                </a:cubicBezTo>
                <a:cubicBezTo>
                  <a:pt x="4635" y="1716816"/>
                  <a:pt x="3699" y="1682167"/>
                  <a:pt x="14304" y="1719284"/>
                </a:cubicBezTo>
                <a:cubicBezTo>
                  <a:pt x="16102" y="1725578"/>
                  <a:pt x="15820" y="1732651"/>
                  <a:pt x="19067" y="1738334"/>
                </a:cubicBezTo>
                <a:cubicBezTo>
                  <a:pt x="22409" y="1744182"/>
                  <a:pt x="29042" y="1747448"/>
                  <a:pt x="33354" y="1752622"/>
                </a:cubicBezTo>
                <a:cubicBezTo>
                  <a:pt x="42496" y="1763592"/>
                  <a:pt x="40228" y="1771672"/>
                  <a:pt x="57167" y="1771672"/>
                </a:cubicBezTo>
                <a:cubicBezTo>
                  <a:pt x="59412" y="1771672"/>
                  <a:pt x="60342" y="1768497"/>
                  <a:pt x="66692" y="1771672"/>
                </a:cubicBez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0" name="Полилиния 1039"/>
          <p:cNvSpPr/>
          <p:nvPr/>
        </p:nvSpPr>
        <p:spPr>
          <a:xfrm>
            <a:off x="2262188" y="1433507"/>
            <a:ext cx="3424237" cy="1781181"/>
          </a:xfrm>
          <a:custGeom>
            <a:avLst/>
            <a:gdLst>
              <a:gd name="connsiteX0" fmla="*/ 80962 w 3424237"/>
              <a:gd name="connsiteY0" fmla="*/ 1776418 h 1781181"/>
              <a:gd name="connsiteX1" fmla="*/ 2386012 w 3424237"/>
              <a:gd name="connsiteY1" fmla="*/ 1781181 h 1781181"/>
              <a:gd name="connsiteX2" fmla="*/ 3424237 w 3424237"/>
              <a:gd name="connsiteY2" fmla="*/ 138118 h 1781181"/>
              <a:gd name="connsiteX3" fmla="*/ 3424237 w 3424237"/>
              <a:gd name="connsiteY3" fmla="*/ 138118 h 1781181"/>
              <a:gd name="connsiteX4" fmla="*/ 3309937 w 3424237"/>
              <a:gd name="connsiteY4" fmla="*/ 123831 h 1781181"/>
              <a:gd name="connsiteX5" fmla="*/ 3257550 w 3424237"/>
              <a:gd name="connsiteY5" fmla="*/ 133356 h 1781181"/>
              <a:gd name="connsiteX6" fmla="*/ 3219450 w 3424237"/>
              <a:gd name="connsiteY6" fmla="*/ 119068 h 1781181"/>
              <a:gd name="connsiteX7" fmla="*/ 3181350 w 3424237"/>
              <a:gd name="connsiteY7" fmla="*/ 71443 h 1781181"/>
              <a:gd name="connsiteX8" fmla="*/ 3152775 w 3424237"/>
              <a:gd name="connsiteY8" fmla="*/ 52393 h 1781181"/>
              <a:gd name="connsiteX9" fmla="*/ 3119437 w 3424237"/>
              <a:gd name="connsiteY9" fmla="*/ 42868 h 1781181"/>
              <a:gd name="connsiteX10" fmla="*/ 3100387 w 3424237"/>
              <a:gd name="connsiteY10" fmla="*/ 38106 h 1781181"/>
              <a:gd name="connsiteX11" fmla="*/ 3043237 w 3424237"/>
              <a:gd name="connsiteY11" fmla="*/ 42868 h 1781181"/>
              <a:gd name="connsiteX12" fmla="*/ 3028950 w 3424237"/>
              <a:gd name="connsiteY12" fmla="*/ 47631 h 1781181"/>
              <a:gd name="connsiteX13" fmla="*/ 3000375 w 3424237"/>
              <a:gd name="connsiteY13" fmla="*/ 52393 h 1781181"/>
              <a:gd name="connsiteX14" fmla="*/ 2981325 w 3424237"/>
              <a:gd name="connsiteY14" fmla="*/ 57156 h 1781181"/>
              <a:gd name="connsiteX15" fmla="*/ 2876550 w 3424237"/>
              <a:gd name="connsiteY15" fmla="*/ 52393 h 1781181"/>
              <a:gd name="connsiteX16" fmla="*/ 2862262 w 3424237"/>
              <a:gd name="connsiteY16" fmla="*/ 47631 h 1781181"/>
              <a:gd name="connsiteX17" fmla="*/ 2843212 w 3424237"/>
              <a:gd name="connsiteY17" fmla="*/ 42868 h 1781181"/>
              <a:gd name="connsiteX18" fmla="*/ 2809875 w 3424237"/>
              <a:gd name="connsiteY18" fmla="*/ 38106 h 1781181"/>
              <a:gd name="connsiteX19" fmla="*/ 2795587 w 3424237"/>
              <a:gd name="connsiteY19" fmla="*/ 33343 h 1781181"/>
              <a:gd name="connsiteX20" fmla="*/ 2671762 w 3424237"/>
              <a:gd name="connsiteY20" fmla="*/ 33343 h 1781181"/>
              <a:gd name="connsiteX21" fmla="*/ 2643187 w 3424237"/>
              <a:gd name="connsiteY21" fmla="*/ 42868 h 1781181"/>
              <a:gd name="connsiteX22" fmla="*/ 2614612 w 3424237"/>
              <a:gd name="connsiteY22" fmla="*/ 61918 h 1781181"/>
              <a:gd name="connsiteX23" fmla="*/ 2600325 w 3424237"/>
              <a:gd name="connsiteY23" fmla="*/ 66681 h 1781181"/>
              <a:gd name="connsiteX24" fmla="*/ 2586037 w 3424237"/>
              <a:gd name="connsiteY24" fmla="*/ 76206 h 1781181"/>
              <a:gd name="connsiteX25" fmla="*/ 2566987 w 3424237"/>
              <a:gd name="connsiteY25" fmla="*/ 80968 h 1781181"/>
              <a:gd name="connsiteX26" fmla="*/ 2486025 w 3424237"/>
              <a:gd name="connsiteY26" fmla="*/ 90493 h 1781181"/>
              <a:gd name="connsiteX27" fmla="*/ 2462212 w 3424237"/>
              <a:gd name="connsiteY27" fmla="*/ 100018 h 1781181"/>
              <a:gd name="connsiteX28" fmla="*/ 2381250 w 3424237"/>
              <a:gd name="connsiteY28" fmla="*/ 90493 h 1781181"/>
              <a:gd name="connsiteX29" fmla="*/ 2357437 w 3424237"/>
              <a:gd name="connsiteY29" fmla="*/ 85731 h 1781181"/>
              <a:gd name="connsiteX30" fmla="*/ 2343150 w 3424237"/>
              <a:gd name="connsiteY30" fmla="*/ 80968 h 1781181"/>
              <a:gd name="connsiteX31" fmla="*/ 2324100 w 3424237"/>
              <a:gd name="connsiteY31" fmla="*/ 76206 h 1781181"/>
              <a:gd name="connsiteX32" fmla="*/ 2295525 w 3424237"/>
              <a:gd name="connsiteY32" fmla="*/ 57156 h 1781181"/>
              <a:gd name="connsiteX33" fmla="*/ 2266950 w 3424237"/>
              <a:gd name="connsiteY33" fmla="*/ 47631 h 1781181"/>
              <a:gd name="connsiteX34" fmla="*/ 2233612 w 3424237"/>
              <a:gd name="connsiteY34" fmla="*/ 38106 h 1781181"/>
              <a:gd name="connsiteX35" fmla="*/ 2200275 w 3424237"/>
              <a:gd name="connsiteY35" fmla="*/ 33343 h 1781181"/>
              <a:gd name="connsiteX36" fmla="*/ 2171700 w 3424237"/>
              <a:gd name="connsiteY36" fmla="*/ 23818 h 1781181"/>
              <a:gd name="connsiteX37" fmla="*/ 2157412 w 3424237"/>
              <a:gd name="connsiteY37" fmla="*/ 19056 h 1781181"/>
              <a:gd name="connsiteX38" fmla="*/ 2128837 w 3424237"/>
              <a:gd name="connsiteY38" fmla="*/ 14293 h 1781181"/>
              <a:gd name="connsiteX39" fmla="*/ 2043112 w 3424237"/>
              <a:gd name="connsiteY39" fmla="*/ 19056 h 1781181"/>
              <a:gd name="connsiteX40" fmla="*/ 2028825 w 3424237"/>
              <a:gd name="connsiteY40" fmla="*/ 28581 h 1781181"/>
              <a:gd name="connsiteX41" fmla="*/ 1976437 w 3424237"/>
              <a:gd name="connsiteY41" fmla="*/ 52393 h 1781181"/>
              <a:gd name="connsiteX42" fmla="*/ 1947862 w 3424237"/>
              <a:gd name="connsiteY42" fmla="*/ 66681 h 1781181"/>
              <a:gd name="connsiteX43" fmla="*/ 1890712 w 3424237"/>
              <a:gd name="connsiteY43" fmla="*/ 57156 h 1781181"/>
              <a:gd name="connsiteX44" fmla="*/ 1857375 w 3424237"/>
              <a:gd name="connsiteY44" fmla="*/ 47631 h 1781181"/>
              <a:gd name="connsiteX45" fmla="*/ 1814512 w 3424237"/>
              <a:gd name="connsiteY45" fmla="*/ 38106 h 1781181"/>
              <a:gd name="connsiteX46" fmla="*/ 1781175 w 3424237"/>
              <a:gd name="connsiteY46" fmla="*/ 19056 h 1781181"/>
              <a:gd name="connsiteX47" fmla="*/ 1752600 w 3424237"/>
              <a:gd name="connsiteY47" fmla="*/ 9531 h 1781181"/>
              <a:gd name="connsiteX48" fmla="*/ 1704975 w 3424237"/>
              <a:gd name="connsiteY48" fmla="*/ 4768 h 1781181"/>
              <a:gd name="connsiteX49" fmla="*/ 1690687 w 3424237"/>
              <a:gd name="connsiteY49" fmla="*/ 6 h 1781181"/>
              <a:gd name="connsiteX50" fmla="*/ 1566862 w 3424237"/>
              <a:gd name="connsiteY50" fmla="*/ 9531 h 1781181"/>
              <a:gd name="connsiteX51" fmla="*/ 1552575 w 3424237"/>
              <a:gd name="connsiteY51" fmla="*/ 23818 h 1781181"/>
              <a:gd name="connsiteX52" fmla="*/ 1543050 w 3424237"/>
              <a:gd name="connsiteY52" fmla="*/ 38106 h 1781181"/>
              <a:gd name="connsiteX53" fmla="*/ 1514475 w 3424237"/>
              <a:gd name="connsiteY53" fmla="*/ 61918 h 1781181"/>
              <a:gd name="connsiteX54" fmla="*/ 1490662 w 3424237"/>
              <a:gd name="connsiteY54" fmla="*/ 104781 h 1781181"/>
              <a:gd name="connsiteX55" fmla="*/ 1485900 w 3424237"/>
              <a:gd name="connsiteY55" fmla="*/ 119068 h 1781181"/>
              <a:gd name="connsiteX56" fmla="*/ 1457325 w 3424237"/>
              <a:gd name="connsiteY56" fmla="*/ 133356 h 1781181"/>
              <a:gd name="connsiteX57" fmla="*/ 1423987 w 3424237"/>
              <a:gd name="connsiteY57" fmla="*/ 157168 h 1781181"/>
              <a:gd name="connsiteX58" fmla="*/ 1409700 w 3424237"/>
              <a:gd name="connsiteY58" fmla="*/ 161931 h 1781181"/>
              <a:gd name="connsiteX59" fmla="*/ 1347787 w 3424237"/>
              <a:gd name="connsiteY59" fmla="*/ 171456 h 1781181"/>
              <a:gd name="connsiteX60" fmla="*/ 1328737 w 3424237"/>
              <a:gd name="connsiteY60" fmla="*/ 176218 h 1781181"/>
              <a:gd name="connsiteX61" fmla="*/ 1295400 w 3424237"/>
              <a:gd name="connsiteY61" fmla="*/ 185743 h 1781181"/>
              <a:gd name="connsiteX62" fmla="*/ 1257300 w 3424237"/>
              <a:gd name="connsiteY62" fmla="*/ 190506 h 1781181"/>
              <a:gd name="connsiteX63" fmla="*/ 1204912 w 3424237"/>
              <a:gd name="connsiteY63" fmla="*/ 200031 h 1781181"/>
              <a:gd name="connsiteX64" fmla="*/ 1157287 w 3424237"/>
              <a:gd name="connsiteY64" fmla="*/ 219081 h 1781181"/>
              <a:gd name="connsiteX65" fmla="*/ 1143000 w 3424237"/>
              <a:gd name="connsiteY65" fmla="*/ 228606 h 1781181"/>
              <a:gd name="connsiteX66" fmla="*/ 1138237 w 3424237"/>
              <a:gd name="connsiteY66" fmla="*/ 242893 h 1781181"/>
              <a:gd name="connsiteX67" fmla="*/ 1128712 w 3424237"/>
              <a:gd name="connsiteY67" fmla="*/ 261943 h 1781181"/>
              <a:gd name="connsiteX68" fmla="*/ 1119187 w 3424237"/>
              <a:gd name="connsiteY68" fmla="*/ 342906 h 1781181"/>
              <a:gd name="connsiteX69" fmla="*/ 1109662 w 3424237"/>
              <a:gd name="connsiteY69" fmla="*/ 357193 h 1781181"/>
              <a:gd name="connsiteX70" fmla="*/ 1095375 w 3424237"/>
              <a:gd name="connsiteY70" fmla="*/ 366718 h 1781181"/>
              <a:gd name="connsiteX71" fmla="*/ 1076325 w 3424237"/>
              <a:gd name="connsiteY71" fmla="*/ 371481 h 1781181"/>
              <a:gd name="connsiteX72" fmla="*/ 1047750 w 3424237"/>
              <a:gd name="connsiteY72" fmla="*/ 390531 h 1781181"/>
              <a:gd name="connsiteX73" fmla="*/ 1019175 w 3424237"/>
              <a:gd name="connsiteY73" fmla="*/ 404818 h 1781181"/>
              <a:gd name="connsiteX74" fmla="*/ 985837 w 3424237"/>
              <a:gd name="connsiteY74" fmla="*/ 423868 h 1781181"/>
              <a:gd name="connsiteX75" fmla="*/ 942975 w 3424237"/>
              <a:gd name="connsiteY75" fmla="*/ 438156 h 1781181"/>
              <a:gd name="connsiteX76" fmla="*/ 928687 w 3424237"/>
              <a:gd name="connsiteY76" fmla="*/ 442918 h 1781181"/>
              <a:gd name="connsiteX77" fmla="*/ 890587 w 3424237"/>
              <a:gd name="connsiteY77" fmla="*/ 452443 h 1781181"/>
              <a:gd name="connsiteX78" fmla="*/ 871537 w 3424237"/>
              <a:gd name="connsiteY78" fmla="*/ 457206 h 1781181"/>
              <a:gd name="connsiteX79" fmla="*/ 842962 w 3424237"/>
              <a:gd name="connsiteY79" fmla="*/ 466731 h 1781181"/>
              <a:gd name="connsiteX80" fmla="*/ 814387 w 3424237"/>
              <a:gd name="connsiteY80" fmla="*/ 485781 h 1781181"/>
              <a:gd name="connsiteX81" fmla="*/ 800100 w 3424237"/>
              <a:gd name="connsiteY81" fmla="*/ 514356 h 1781181"/>
              <a:gd name="connsiteX82" fmla="*/ 785812 w 3424237"/>
              <a:gd name="connsiteY82" fmla="*/ 542931 h 1781181"/>
              <a:gd name="connsiteX83" fmla="*/ 776287 w 3424237"/>
              <a:gd name="connsiteY83" fmla="*/ 585793 h 1781181"/>
              <a:gd name="connsiteX84" fmla="*/ 766762 w 3424237"/>
              <a:gd name="connsiteY84" fmla="*/ 600081 h 1781181"/>
              <a:gd name="connsiteX85" fmla="*/ 752475 w 3424237"/>
              <a:gd name="connsiteY85" fmla="*/ 604843 h 1781181"/>
              <a:gd name="connsiteX86" fmla="*/ 704850 w 3424237"/>
              <a:gd name="connsiteY86" fmla="*/ 628656 h 1781181"/>
              <a:gd name="connsiteX87" fmla="*/ 690562 w 3424237"/>
              <a:gd name="connsiteY87" fmla="*/ 633418 h 1781181"/>
              <a:gd name="connsiteX88" fmla="*/ 661987 w 3424237"/>
              <a:gd name="connsiteY88" fmla="*/ 652468 h 1781181"/>
              <a:gd name="connsiteX89" fmla="*/ 628650 w 3424237"/>
              <a:gd name="connsiteY89" fmla="*/ 661993 h 1781181"/>
              <a:gd name="connsiteX90" fmla="*/ 595312 w 3424237"/>
              <a:gd name="connsiteY90" fmla="*/ 666756 h 1781181"/>
              <a:gd name="connsiteX91" fmla="*/ 581025 w 3424237"/>
              <a:gd name="connsiteY91" fmla="*/ 671518 h 1781181"/>
              <a:gd name="connsiteX92" fmla="*/ 542925 w 3424237"/>
              <a:gd name="connsiteY92" fmla="*/ 681043 h 1781181"/>
              <a:gd name="connsiteX93" fmla="*/ 523875 w 3424237"/>
              <a:gd name="connsiteY93" fmla="*/ 690568 h 1781181"/>
              <a:gd name="connsiteX94" fmla="*/ 509587 w 3424237"/>
              <a:gd name="connsiteY94" fmla="*/ 695331 h 1781181"/>
              <a:gd name="connsiteX95" fmla="*/ 495300 w 3424237"/>
              <a:gd name="connsiteY95" fmla="*/ 704856 h 1781181"/>
              <a:gd name="connsiteX96" fmla="*/ 476250 w 3424237"/>
              <a:gd name="connsiteY96" fmla="*/ 714381 h 1781181"/>
              <a:gd name="connsiteX97" fmla="*/ 461962 w 3424237"/>
              <a:gd name="connsiteY97" fmla="*/ 728668 h 1781181"/>
              <a:gd name="connsiteX98" fmla="*/ 452437 w 3424237"/>
              <a:gd name="connsiteY98" fmla="*/ 757243 h 1781181"/>
              <a:gd name="connsiteX99" fmla="*/ 447675 w 3424237"/>
              <a:gd name="connsiteY99" fmla="*/ 771531 h 1781181"/>
              <a:gd name="connsiteX100" fmla="*/ 442912 w 3424237"/>
              <a:gd name="connsiteY100" fmla="*/ 790581 h 1781181"/>
              <a:gd name="connsiteX101" fmla="*/ 433387 w 3424237"/>
              <a:gd name="connsiteY101" fmla="*/ 819156 h 1781181"/>
              <a:gd name="connsiteX102" fmla="*/ 428625 w 3424237"/>
              <a:gd name="connsiteY102" fmla="*/ 833443 h 1781181"/>
              <a:gd name="connsiteX103" fmla="*/ 419100 w 3424237"/>
              <a:gd name="connsiteY103" fmla="*/ 876306 h 1781181"/>
              <a:gd name="connsiteX104" fmla="*/ 404812 w 3424237"/>
              <a:gd name="connsiteY104" fmla="*/ 885831 h 1781181"/>
              <a:gd name="connsiteX105" fmla="*/ 385762 w 3424237"/>
              <a:gd name="connsiteY105" fmla="*/ 919168 h 1781181"/>
              <a:gd name="connsiteX106" fmla="*/ 371475 w 3424237"/>
              <a:gd name="connsiteY106" fmla="*/ 928693 h 1781181"/>
              <a:gd name="connsiteX107" fmla="*/ 338137 w 3424237"/>
              <a:gd name="connsiteY107" fmla="*/ 952506 h 1781181"/>
              <a:gd name="connsiteX108" fmla="*/ 309562 w 3424237"/>
              <a:gd name="connsiteY108" fmla="*/ 971556 h 1781181"/>
              <a:gd name="connsiteX109" fmla="*/ 295275 w 3424237"/>
              <a:gd name="connsiteY109" fmla="*/ 985843 h 1781181"/>
              <a:gd name="connsiteX110" fmla="*/ 280987 w 3424237"/>
              <a:gd name="connsiteY110" fmla="*/ 990606 h 1781181"/>
              <a:gd name="connsiteX111" fmla="*/ 257175 w 3424237"/>
              <a:gd name="connsiteY111" fmla="*/ 1000131 h 1781181"/>
              <a:gd name="connsiteX112" fmla="*/ 233362 w 3424237"/>
              <a:gd name="connsiteY112" fmla="*/ 1019181 h 1781181"/>
              <a:gd name="connsiteX113" fmla="*/ 204787 w 3424237"/>
              <a:gd name="connsiteY113" fmla="*/ 1047756 h 1781181"/>
              <a:gd name="connsiteX114" fmla="*/ 190500 w 3424237"/>
              <a:gd name="connsiteY114" fmla="*/ 1062043 h 1781181"/>
              <a:gd name="connsiteX115" fmla="*/ 185737 w 3424237"/>
              <a:gd name="connsiteY115" fmla="*/ 1081093 h 1781181"/>
              <a:gd name="connsiteX116" fmla="*/ 176212 w 3424237"/>
              <a:gd name="connsiteY116" fmla="*/ 1109668 h 1781181"/>
              <a:gd name="connsiteX117" fmla="*/ 171450 w 3424237"/>
              <a:gd name="connsiteY117" fmla="*/ 1319218 h 1781181"/>
              <a:gd name="connsiteX118" fmla="*/ 157162 w 3424237"/>
              <a:gd name="connsiteY118" fmla="*/ 1333506 h 1781181"/>
              <a:gd name="connsiteX119" fmla="*/ 133350 w 3424237"/>
              <a:gd name="connsiteY119" fmla="*/ 1362081 h 1781181"/>
              <a:gd name="connsiteX120" fmla="*/ 119062 w 3424237"/>
              <a:gd name="connsiteY120" fmla="*/ 1366843 h 1781181"/>
              <a:gd name="connsiteX121" fmla="*/ 109537 w 3424237"/>
              <a:gd name="connsiteY121" fmla="*/ 1381131 h 1781181"/>
              <a:gd name="connsiteX122" fmla="*/ 95250 w 3424237"/>
              <a:gd name="connsiteY122" fmla="*/ 1385893 h 1781181"/>
              <a:gd name="connsiteX123" fmla="*/ 66675 w 3424237"/>
              <a:gd name="connsiteY123" fmla="*/ 1409706 h 1781181"/>
              <a:gd name="connsiteX124" fmla="*/ 47625 w 3424237"/>
              <a:gd name="connsiteY124" fmla="*/ 1438281 h 1781181"/>
              <a:gd name="connsiteX125" fmla="*/ 42862 w 3424237"/>
              <a:gd name="connsiteY125" fmla="*/ 1452568 h 1781181"/>
              <a:gd name="connsiteX126" fmla="*/ 28575 w 3424237"/>
              <a:gd name="connsiteY126" fmla="*/ 1457331 h 1781181"/>
              <a:gd name="connsiteX127" fmla="*/ 19050 w 3424237"/>
              <a:gd name="connsiteY127" fmla="*/ 1471618 h 1781181"/>
              <a:gd name="connsiteX128" fmla="*/ 9525 w 3424237"/>
              <a:gd name="connsiteY128" fmla="*/ 1504956 h 1781181"/>
              <a:gd name="connsiteX129" fmla="*/ 0 w 3424237"/>
              <a:gd name="connsiteY129" fmla="*/ 1538293 h 1781181"/>
              <a:gd name="connsiteX130" fmla="*/ 4762 w 3424237"/>
              <a:gd name="connsiteY130" fmla="*/ 1657356 h 1781181"/>
              <a:gd name="connsiteX131" fmla="*/ 9525 w 3424237"/>
              <a:gd name="connsiteY131" fmla="*/ 1681168 h 1781181"/>
              <a:gd name="connsiteX132" fmla="*/ 19050 w 3424237"/>
              <a:gd name="connsiteY132" fmla="*/ 1695456 h 1781181"/>
              <a:gd name="connsiteX133" fmla="*/ 38100 w 3424237"/>
              <a:gd name="connsiteY133" fmla="*/ 1728793 h 1781181"/>
              <a:gd name="connsiteX134" fmla="*/ 52387 w 3424237"/>
              <a:gd name="connsiteY134" fmla="*/ 1738318 h 1781181"/>
              <a:gd name="connsiteX135" fmla="*/ 80962 w 3424237"/>
              <a:gd name="connsiteY135" fmla="*/ 1776418 h 178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3424237" h="1781181">
                <a:moveTo>
                  <a:pt x="80962" y="1776418"/>
                </a:moveTo>
                <a:lnTo>
                  <a:pt x="2386012" y="1781181"/>
                </a:lnTo>
                <a:lnTo>
                  <a:pt x="3424237" y="138118"/>
                </a:lnTo>
                <a:lnTo>
                  <a:pt x="3424237" y="138118"/>
                </a:lnTo>
                <a:cubicBezTo>
                  <a:pt x="3373906" y="126933"/>
                  <a:pt x="3370169" y="123831"/>
                  <a:pt x="3309937" y="123831"/>
                </a:cubicBezTo>
                <a:cubicBezTo>
                  <a:pt x="3292868" y="123831"/>
                  <a:pt x="3274225" y="129187"/>
                  <a:pt x="3257550" y="133356"/>
                </a:cubicBezTo>
                <a:cubicBezTo>
                  <a:pt x="3243981" y="130642"/>
                  <a:pt x="3229260" y="130841"/>
                  <a:pt x="3219450" y="119068"/>
                </a:cubicBezTo>
                <a:cubicBezTo>
                  <a:pt x="3191645" y="85701"/>
                  <a:pt x="3238199" y="109343"/>
                  <a:pt x="3181350" y="71443"/>
                </a:cubicBezTo>
                <a:cubicBezTo>
                  <a:pt x="3171825" y="65093"/>
                  <a:pt x="3163881" y="55169"/>
                  <a:pt x="3152775" y="52393"/>
                </a:cubicBezTo>
                <a:cubicBezTo>
                  <a:pt x="3093224" y="37507"/>
                  <a:pt x="3167263" y="56532"/>
                  <a:pt x="3119437" y="42868"/>
                </a:cubicBezTo>
                <a:cubicBezTo>
                  <a:pt x="3113143" y="41070"/>
                  <a:pt x="3106737" y="39693"/>
                  <a:pt x="3100387" y="38106"/>
                </a:cubicBezTo>
                <a:cubicBezTo>
                  <a:pt x="3081337" y="39693"/>
                  <a:pt x="3062185" y="40342"/>
                  <a:pt x="3043237" y="42868"/>
                </a:cubicBezTo>
                <a:cubicBezTo>
                  <a:pt x="3038261" y="43531"/>
                  <a:pt x="3033850" y="46542"/>
                  <a:pt x="3028950" y="47631"/>
                </a:cubicBezTo>
                <a:cubicBezTo>
                  <a:pt x="3019524" y="49726"/>
                  <a:pt x="3009844" y="50499"/>
                  <a:pt x="3000375" y="52393"/>
                </a:cubicBezTo>
                <a:cubicBezTo>
                  <a:pt x="2993957" y="53677"/>
                  <a:pt x="2987675" y="55568"/>
                  <a:pt x="2981325" y="57156"/>
                </a:cubicBezTo>
                <a:cubicBezTo>
                  <a:pt x="2946400" y="55568"/>
                  <a:pt x="2911400" y="55181"/>
                  <a:pt x="2876550" y="52393"/>
                </a:cubicBezTo>
                <a:cubicBezTo>
                  <a:pt x="2871546" y="51993"/>
                  <a:pt x="2867089" y="49010"/>
                  <a:pt x="2862262" y="47631"/>
                </a:cubicBezTo>
                <a:cubicBezTo>
                  <a:pt x="2855968" y="45833"/>
                  <a:pt x="2849652" y="44039"/>
                  <a:pt x="2843212" y="42868"/>
                </a:cubicBezTo>
                <a:cubicBezTo>
                  <a:pt x="2832168" y="40860"/>
                  <a:pt x="2820987" y="39693"/>
                  <a:pt x="2809875" y="38106"/>
                </a:cubicBezTo>
                <a:cubicBezTo>
                  <a:pt x="2805112" y="36518"/>
                  <a:pt x="2800457" y="34561"/>
                  <a:pt x="2795587" y="33343"/>
                </a:cubicBezTo>
                <a:cubicBezTo>
                  <a:pt x="2748550" y="21584"/>
                  <a:pt x="2740682" y="30061"/>
                  <a:pt x="2671762" y="33343"/>
                </a:cubicBezTo>
                <a:cubicBezTo>
                  <a:pt x="2662237" y="36518"/>
                  <a:pt x="2651541" y="37299"/>
                  <a:pt x="2643187" y="42868"/>
                </a:cubicBezTo>
                <a:cubicBezTo>
                  <a:pt x="2633662" y="49218"/>
                  <a:pt x="2625472" y="58297"/>
                  <a:pt x="2614612" y="61918"/>
                </a:cubicBezTo>
                <a:cubicBezTo>
                  <a:pt x="2609850" y="63506"/>
                  <a:pt x="2604815" y="64436"/>
                  <a:pt x="2600325" y="66681"/>
                </a:cubicBezTo>
                <a:cubicBezTo>
                  <a:pt x="2595205" y="69241"/>
                  <a:pt x="2591298" y="73951"/>
                  <a:pt x="2586037" y="76206"/>
                </a:cubicBezTo>
                <a:cubicBezTo>
                  <a:pt x="2580021" y="78784"/>
                  <a:pt x="2573405" y="79684"/>
                  <a:pt x="2566987" y="80968"/>
                </a:cubicBezTo>
                <a:cubicBezTo>
                  <a:pt x="2535124" y="87341"/>
                  <a:pt x="2522593" y="87169"/>
                  <a:pt x="2486025" y="90493"/>
                </a:cubicBezTo>
                <a:cubicBezTo>
                  <a:pt x="2478087" y="93668"/>
                  <a:pt x="2470748" y="99544"/>
                  <a:pt x="2462212" y="100018"/>
                </a:cubicBezTo>
                <a:cubicBezTo>
                  <a:pt x="2414026" y="102695"/>
                  <a:pt x="2413976" y="97765"/>
                  <a:pt x="2381250" y="90493"/>
                </a:cubicBezTo>
                <a:cubicBezTo>
                  <a:pt x="2373348" y="88737"/>
                  <a:pt x="2365290" y="87694"/>
                  <a:pt x="2357437" y="85731"/>
                </a:cubicBezTo>
                <a:cubicBezTo>
                  <a:pt x="2352567" y="84513"/>
                  <a:pt x="2347977" y="82347"/>
                  <a:pt x="2343150" y="80968"/>
                </a:cubicBezTo>
                <a:cubicBezTo>
                  <a:pt x="2336856" y="79170"/>
                  <a:pt x="2330450" y="77793"/>
                  <a:pt x="2324100" y="76206"/>
                </a:cubicBezTo>
                <a:cubicBezTo>
                  <a:pt x="2314575" y="69856"/>
                  <a:pt x="2306385" y="60776"/>
                  <a:pt x="2295525" y="57156"/>
                </a:cubicBezTo>
                <a:lnTo>
                  <a:pt x="2266950" y="47631"/>
                </a:lnTo>
                <a:cubicBezTo>
                  <a:pt x="2254703" y="43549"/>
                  <a:pt x="2246776" y="40499"/>
                  <a:pt x="2233612" y="38106"/>
                </a:cubicBezTo>
                <a:cubicBezTo>
                  <a:pt x="2222568" y="36098"/>
                  <a:pt x="2211387" y="34931"/>
                  <a:pt x="2200275" y="33343"/>
                </a:cubicBezTo>
                <a:lnTo>
                  <a:pt x="2171700" y="23818"/>
                </a:lnTo>
                <a:cubicBezTo>
                  <a:pt x="2166937" y="22231"/>
                  <a:pt x="2162364" y="19881"/>
                  <a:pt x="2157412" y="19056"/>
                </a:cubicBezTo>
                <a:lnTo>
                  <a:pt x="2128837" y="14293"/>
                </a:lnTo>
                <a:cubicBezTo>
                  <a:pt x="2100262" y="15881"/>
                  <a:pt x="2071443" y="15008"/>
                  <a:pt x="2043112" y="19056"/>
                </a:cubicBezTo>
                <a:cubicBezTo>
                  <a:pt x="2037446" y="19865"/>
                  <a:pt x="2033944" y="26021"/>
                  <a:pt x="2028825" y="28581"/>
                </a:cubicBezTo>
                <a:cubicBezTo>
                  <a:pt x="1988366" y="48810"/>
                  <a:pt x="2054947" y="51"/>
                  <a:pt x="1976437" y="52393"/>
                </a:cubicBezTo>
                <a:cubicBezTo>
                  <a:pt x="1957973" y="64703"/>
                  <a:pt x="1967580" y="60108"/>
                  <a:pt x="1947862" y="66681"/>
                </a:cubicBezTo>
                <a:cubicBezTo>
                  <a:pt x="1928812" y="63506"/>
                  <a:pt x="1909694" y="60715"/>
                  <a:pt x="1890712" y="57156"/>
                </a:cubicBezTo>
                <a:cubicBezTo>
                  <a:pt x="1824355" y="44714"/>
                  <a:pt x="1910418" y="59418"/>
                  <a:pt x="1857375" y="47631"/>
                </a:cubicBezTo>
                <a:cubicBezTo>
                  <a:pt x="1807082" y="36455"/>
                  <a:pt x="1846678" y="48826"/>
                  <a:pt x="1814512" y="38106"/>
                </a:cubicBezTo>
                <a:cubicBezTo>
                  <a:pt x="1801624" y="29514"/>
                  <a:pt x="1796282" y="25099"/>
                  <a:pt x="1781175" y="19056"/>
                </a:cubicBezTo>
                <a:cubicBezTo>
                  <a:pt x="1771853" y="15327"/>
                  <a:pt x="1762590" y="10530"/>
                  <a:pt x="1752600" y="9531"/>
                </a:cubicBezTo>
                <a:lnTo>
                  <a:pt x="1704975" y="4768"/>
                </a:lnTo>
                <a:cubicBezTo>
                  <a:pt x="1700212" y="3181"/>
                  <a:pt x="1695704" y="-167"/>
                  <a:pt x="1690687" y="6"/>
                </a:cubicBezTo>
                <a:cubicBezTo>
                  <a:pt x="1649315" y="1433"/>
                  <a:pt x="1607657" y="2497"/>
                  <a:pt x="1566862" y="9531"/>
                </a:cubicBezTo>
                <a:cubicBezTo>
                  <a:pt x="1560225" y="10675"/>
                  <a:pt x="1556887" y="18644"/>
                  <a:pt x="1552575" y="23818"/>
                </a:cubicBezTo>
                <a:cubicBezTo>
                  <a:pt x="1548911" y="28215"/>
                  <a:pt x="1546714" y="33709"/>
                  <a:pt x="1543050" y="38106"/>
                </a:cubicBezTo>
                <a:cubicBezTo>
                  <a:pt x="1531593" y="51855"/>
                  <a:pt x="1528521" y="52554"/>
                  <a:pt x="1514475" y="61918"/>
                </a:cubicBezTo>
                <a:cubicBezTo>
                  <a:pt x="1502820" y="96883"/>
                  <a:pt x="1512050" y="83393"/>
                  <a:pt x="1490662" y="104781"/>
                </a:cubicBezTo>
                <a:cubicBezTo>
                  <a:pt x="1489075" y="109543"/>
                  <a:pt x="1489036" y="115148"/>
                  <a:pt x="1485900" y="119068"/>
                </a:cubicBezTo>
                <a:cubicBezTo>
                  <a:pt x="1476802" y="130440"/>
                  <a:pt x="1468827" y="127605"/>
                  <a:pt x="1457325" y="133356"/>
                </a:cubicBezTo>
                <a:cubicBezTo>
                  <a:pt x="1442579" y="140729"/>
                  <a:pt x="1439093" y="148536"/>
                  <a:pt x="1423987" y="157168"/>
                </a:cubicBezTo>
                <a:cubicBezTo>
                  <a:pt x="1419628" y="159659"/>
                  <a:pt x="1414527" y="160552"/>
                  <a:pt x="1409700" y="161931"/>
                </a:cubicBezTo>
                <a:cubicBezTo>
                  <a:pt x="1383459" y="169429"/>
                  <a:pt x="1382319" y="167619"/>
                  <a:pt x="1347787" y="171456"/>
                </a:cubicBezTo>
                <a:cubicBezTo>
                  <a:pt x="1341437" y="173043"/>
                  <a:pt x="1335031" y="174420"/>
                  <a:pt x="1328737" y="176218"/>
                </a:cubicBezTo>
                <a:cubicBezTo>
                  <a:pt x="1312872" y="180751"/>
                  <a:pt x="1313281" y="182763"/>
                  <a:pt x="1295400" y="185743"/>
                </a:cubicBezTo>
                <a:cubicBezTo>
                  <a:pt x="1282775" y="187847"/>
                  <a:pt x="1270000" y="188918"/>
                  <a:pt x="1257300" y="190506"/>
                </a:cubicBezTo>
                <a:cubicBezTo>
                  <a:pt x="1218191" y="203540"/>
                  <a:pt x="1280317" y="183872"/>
                  <a:pt x="1204912" y="200031"/>
                </a:cubicBezTo>
                <a:cubicBezTo>
                  <a:pt x="1189300" y="203377"/>
                  <a:pt x="1171388" y="211023"/>
                  <a:pt x="1157287" y="219081"/>
                </a:cubicBezTo>
                <a:cubicBezTo>
                  <a:pt x="1152317" y="221921"/>
                  <a:pt x="1147762" y="225431"/>
                  <a:pt x="1143000" y="228606"/>
                </a:cubicBezTo>
                <a:cubicBezTo>
                  <a:pt x="1141412" y="233368"/>
                  <a:pt x="1140215" y="238279"/>
                  <a:pt x="1138237" y="242893"/>
                </a:cubicBezTo>
                <a:cubicBezTo>
                  <a:pt x="1135440" y="249418"/>
                  <a:pt x="1129879" y="254940"/>
                  <a:pt x="1128712" y="261943"/>
                </a:cubicBezTo>
                <a:cubicBezTo>
                  <a:pt x="1126453" y="275498"/>
                  <a:pt x="1130352" y="320577"/>
                  <a:pt x="1119187" y="342906"/>
                </a:cubicBezTo>
                <a:cubicBezTo>
                  <a:pt x="1116627" y="348025"/>
                  <a:pt x="1113709" y="353146"/>
                  <a:pt x="1109662" y="357193"/>
                </a:cubicBezTo>
                <a:cubicBezTo>
                  <a:pt x="1105615" y="361240"/>
                  <a:pt x="1100636" y="364463"/>
                  <a:pt x="1095375" y="366718"/>
                </a:cubicBezTo>
                <a:cubicBezTo>
                  <a:pt x="1089359" y="369296"/>
                  <a:pt x="1082675" y="369893"/>
                  <a:pt x="1076325" y="371481"/>
                </a:cubicBezTo>
                <a:cubicBezTo>
                  <a:pt x="1049240" y="398564"/>
                  <a:pt x="1075319" y="376746"/>
                  <a:pt x="1047750" y="390531"/>
                </a:cubicBezTo>
                <a:cubicBezTo>
                  <a:pt x="1010829" y="408992"/>
                  <a:pt x="1055078" y="392851"/>
                  <a:pt x="1019175" y="404818"/>
                </a:cubicBezTo>
                <a:cubicBezTo>
                  <a:pt x="1006952" y="412967"/>
                  <a:pt x="1000119" y="418375"/>
                  <a:pt x="985837" y="423868"/>
                </a:cubicBezTo>
                <a:cubicBezTo>
                  <a:pt x="971781" y="429274"/>
                  <a:pt x="957262" y="433394"/>
                  <a:pt x="942975" y="438156"/>
                </a:cubicBezTo>
                <a:cubicBezTo>
                  <a:pt x="938212" y="439744"/>
                  <a:pt x="933610" y="441933"/>
                  <a:pt x="928687" y="442918"/>
                </a:cubicBezTo>
                <a:cubicBezTo>
                  <a:pt x="880285" y="452600"/>
                  <a:pt x="924752" y="442682"/>
                  <a:pt x="890587" y="452443"/>
                </a:cubicBezTo>
                <a:cubicBezTo>
                  <a:pt x="884293" y="454241"/>
                  <a:pt x="877806" y="455325"/>
                  <a:pt x="871537" y="457206"/>
                </a:cubicBezTo>
                <a:cubicBezTo>
                  <a:pt x="861920" y="460091"/>
                  <a:pt x="851316" y="461162"/>
                  <a:pt x="842962" y="466731"/>
                </a:cubicBezTo>
                <a:lnTo>
                  <a:pt x="814387" y="485781"/>
                </a:lnTo>
                <a:cubicBezTo>
                  <a:pt x="787090" y="526724"/>
                  <a:pt x="819817" y="474921"/>
                  <a:pt x="800100" y="514356"/>
                </a:cubicBezTo>
                <a:cubicBezTo>
                  <a:pt x="788460" y="537637"/>
                  <a:pt x="791798" y="518988"/>
                  <a:pt x="785812" y="542931"/>
                </a:cubicBezTo>
                <a:cubicBezTo>
                  <a:pt x="784454" y="548364"/>
                  <a:pt x="779223" y="578942"/>
                  <a:pt x="776287" y="585793"/>
                </a:cubicBezTo>
                <a:cubicBezTo>
                  <a:pt x="774032" y="591054"/>
                  <a:pt x="771232" y="596505"/>
                  <a:pt x="766762" y="600081"/>
                </a:cubicBezTo>
                <a:cubicBezTo>
                  <a:pt x="762842" y="603217"/>
                  <a:pt x="757237" y="603256"/>
                  <a:pt x="752475" y="604843"/>
                </a:cubicBezTo>
                <a:cubicBezTo>
                  <a:pt x="725394" y="625154"/>
                  <a:pt x="740954" y="616622"/>
                  <a:pt x="704850" y="628656"/>
                </a:cubicBezTo>
                <a:lnTo>
                  <a:pt x="690562" y="633418"/>
                </a:lnTo>
                <a:cubicBezTo>
                  <a:pt x="681037" y="639768"/>
                  <a:pt x="672847" y="648847"/>
                  <a:pt x="661987" y="652468"/>
                </a:cubicBezTo>
                <a:cubicBezTo>
                  <a:pt x="649741" y="656551"/>
                  <a:pt x="641813" y="659600"/>
                  <a:pt x="628650" y="661993"/>
                </a:cubicBezTo>
                <a:cubicBezTo>
                  <a:pt x="617606" y="664001"/>
                  <a:pt x="606425" y="665168"/>
                  <a:pt x="595312" y="666756"/>
                </a:cubicBezTo>
                <a:cubicBezTo>
                  <a:pt x="590550" y="668343"/>
                  <a:pt x="585868" y="670197"/>
                  <a:pt x="581025" y="671518"/>
                </a:cubicBezTo>
                <a:cubicBezTo>
                  <a:pt x="568395" y="674962"/>
                  <a:pt x="542925" y="681043"/>
                  <a:pt x="542925" y="681043"/>
                </a:cubicBezTo>
                <a:cubicBezTo>
                  <a:pt x="536575" y="684218"/>
                  <a:pt x="530400" y="687771"/>
                  <a:pt x="523875" y="690568"/>
                </a:cubicBezTo>
                <a:cubicBezTo>
                  <a:pt x="519261" y="692546"/>
                  <a:pt x="514077" y="693086"/>
                  <a:pt x="509587" y="695331"/>
                </a:cubicBezTo>
                <a:cubicBezTo>
                  <a:pt x="504468" y="697891"/>
                  <a:pt x="500270" y="702016"/>
                  <a:pt x="495300" y="704856"/>
                </a:cubicBezTo>
                <a:cubicBezTo>
                  <a:pt x="489136" y="708378"/>
                  <a:pt x="482027" y="710255"/>
                  <a:pt x="476250" y="714381"/>
                </a:cubicBezTo>
                <a:cubicBezTo>
                  <a:pt x="470769" y="718296"/>
                  <a:pt x="466725" y="723906"/>
                  <a:pt x="461962" y="728668"/>
                </a:cubicBezTo>
                <a:lnTo>
                  <a:pt x="452437" y="757243"/>
                </a:lnTo>
                <a:cubicBezTo>
                  <a:pt x="450850" y="762006"/>
                  <a:pt x="448893" y="766661"/>
                  <a:pt x="447675" y="771531"/>
                </a:cubicBezTo>
                <a:cubicBezTo>
                  <a:pt x="446087" y="777881"/>
                  <a:pt x="444793" y="784312"/>
                  <a:pt x="442912" y="790581"/>
                </a:cubicBezTo>
                <a:cubicBezTo>
                  <a:pt x="440027" y="800198"/>
                  <a:pt x="436562" y="809631"/>
                  <a:pt x="433387" y="819156"/>
                </a:cubicBezTo>
                <a:cubicBezTo>
                  <a:pt x="431800" y="823918"/>
                  <a:pt x="429450" y="828491"/>
                  <a:pt x="428625" y="833443"/>
                </a:cubicBezTo>
                <a:cubicBezTo>
                  <a:pt x="428577" y="833731"/>
                  <a:pt x="424035" y="870137"/>
                  <a:pt x="419100" y="876306"/>
                </a:cubicBezTo>
                <a:cubicBezTo>
                  <a:pt x="415524" y="880776"/>
                  <a:pt x="409575" y="882656"/>
                  <a:pt x="404812" y="885831"/>
                </a:cubicBezTo>
                <a:cubicBezTo>
                  <a:pt x="401076" y="893303"/>
                  <a:pt x="392494" y="912436"/>
                  <a:pt x="385762" y="919168"/>
                </a:cubicBezTo>
                <a:cubicBezTo>
                  <a:pt x="381715" y="923215"/>
                  <a:pt x="376237" y="925518"/>
                  <a:pt x="371475" y="928693"/>
                </a:cubicBezTo>
                <a:cubicBezTo>
                  <a:pt x="354236" y="954552"/>
                  <a:pt x="371703" y="934198"/>
                  <a:pt x="338137" y="952506"/>
                </a:cubicBezTo>
                <a:cubicBezTo>
                  <a:pt x="328087" y="957988"/>
                  <a:pt x="319087" y="965206"/>
                  <a:pt x="309562" y="971556"/>
                </a:cubicBezTo>
                <a:cubicBezTo>
                  <a:pt x="303958" y="975292"/>
                  <a:pt x="300879" y="982107"/>
                  <a:pt x="295275" y="985843"/>
                </a:cubicBezTo>
                <a:cubicBezTo>
                  <a:pt x="291098" y="988628"/>
                  <a:pt x="285688" y="988843"/>
                  <a:pt x="280987" y="990606"/>
                </a:cubicBezTo>
                <a:cubicBezTo>
                  <a:pt x="272983" y="993608"/>
                  <a:pt x="265112" y="996956"/>
                  <a:pt x="257175" y="1000131"/>
                </a:cubicBezTo>
                <a:cubicBezTo>
                  <a:pt x="231031" y="1039346"/>
                  <a:pt x="265214" y="994407"/>
                  <a:pt x="233362" y="1019181"/>
                </a:cubicBezTo>
                <a:cubicBezTo>
                  <a:pt x="222729" y="1027451"/>
                  <a:pt x="214312" y="1038231"/>
                  <a:pt x="204787" y="1047756"/>
                </a:cubicBezTo>
                <a:lnTo>
                  <a:pt x="190500" y="1062043"/>
                </a:lnTo>
                <a:cubicBezTo>
                  <a:pt x="188912" y="1068393"/>
                  <a:pt x="187618" y="1074824"/>
                  <a:pt x="185737" y="1081093"/>
                </a:cubicBezTo>
                <a:cubicBezTo>
                  <a:pt x="182852" y="1090710"/>
                  <a:pt x="176212" y="1109668"/>
                  <a:pt x="176212" y="1109668"/>
                </a:cubicBezTo>
                <a:cubicBezTo>
                  <a:pt x="174625" y="1179518"/>
                  <a:pt x="177375" y="1249602"/>
                  <a:pt x="171450" y="1319218"/>
                </a:cubicBezTo>
                <a:cubicBezTo>
                  <a:pt x="170879" y="1325929"/>
                  <a:pt x="161474" y="1328332"/>
                  <a:pt x="157162" y="1333506"/>
                </a:cubicBezTo>
                <a:cubicBezTo>
                  <a:pt x="146182" y="1346681"/>
                  <a:pt x="149000" y="1351648"/>
                  <a:pt x="133350" y="1362081"/>
                </a:cubicBezTo>
                <a:cubicBezTo>
                  <a:pt x="129173" y="1364866"/>
                  <a:pt x="123825" y="1365256"/>
                  <a:pt x="119062" y="1366843"/>
                </a:cubicBezTo>
                <a:cubicBezTo>
                  <a:pt x="115887" y="1371606"/>
                  <a:pt x="114007" y="1377555"/>
                  <a:pt x="109537" y="1381131"/>
                </a:cubicBezTo>
                <a:cubicBezTo>
                  <a:pt x="105617" y="1384267"/>
                  <a:pt x="99740" y="1383648"/>
                  <a:pt x="95250" y="1385893"/>
                </a:cubicBezTo>
                <a:cubicBezTo>
                  <a:pt x="85242" y="1390897"/>
                  <a:pt x="73379" y="1401086"/>
                  <a:pt x="66675" y="1409706"/>
                </a:cubicBezTo>
                <a:cubicBezTo>
                  <a:pt x="59647" y="1418742"/>
                  <a:pt x="51246" y="1427421"/>
                  <a:pt x="47625" y="1438281"/>
                </a:cubicBezTo>
                <a:cubicBezTo>
                  <a:pt x="46037" y="1443043"/>
                  <a:pt x="46412" y="1449018"/>
                  <a:pt x="42862" y="1452568"/>
                </a:cubicBezTo>
                <a:cubicBezTo>
                  <a:pt x="39312" y="1456118"/>
                  <a:pt x="33337" y="1455743"/>
                  <a:pt x="28575" y="1457331"/>
                </a:cubicBezTo>
                <a:cubicBezTo>
                  <a:pt x="25400" y="1462093"/>
                  <a:pt x="21610" y="1466499"/>
                  <a:pt x="19050" y="1471618"/>
                </a:cubicBezTo>
                <a:cubicBezTo>
                  <a:pt x="15241" y="1479235"/>
                  <a:pt x="11561" y="1497829"/>
                  <a:pt x="9525" y="1504956"/>
                </a:cubicBezTo>
                <a:cubicBezTo>
                  <a:pt x="-4140" y="1552782"/>
                  <a:pt x="14887" y="1478739"/>
                  <a:pt x="0" y="1538293"/>
                </a:cubicBezTo>
                <a:cubicBezTo>
                  <a:pt x="1587" y="1577981"/>
                  <a:pt x="2120" y="1617725"/>
                  <a:pt x="4762" y="1657356"/>
                </a:cubicBezTo>
                <a:cubicBezTo>
                  <a:pt x="5300" y="1665433"/>
                  <a:pt x="6683" y="1673589"/>
                  <a:pt x="9525" y="1681168"/>
                </a:cubicBezTo>
                <a:cubicBezTo>
                  <a:pt x="11535" y="1686527"/>
                  <a:pt x="16210" y="1690486"/>
                  <a:pt x="19050" y="1695456"/>
                </a:cubicBezTo>
                <a:cubicBezTo>
                  <a:pt x="24031" y="1704173"/>
                  <a:pt x="30364" y="1721057"/>
                  <a:pt x="38100" y="1728793"/>
                </a:cubicBezTo>
                <a:cubicBezTo>
                  <a:pt x="42147" y="1732840"/>
                  <a:pt x="47625" y="1735143"/>
                  <a:pt x="52387" y="1738318"/>
                </a:cubicBezTo>
                <a:cubicBezTo>
                  <a:pt x="73406" y="1769847"/>
                  <a:pt x="61198" y="1761773"/>
                  <a:pt x="80962" y="1776418"/>
                </a:cubicBez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2" name="Полилиния 1041"/>
          <p:cNvSpPr/>
          <p:nvPr/>
        </p:nvSpPr>
        <p:spPr>
          <a:xfrm>
            <a:off x="2286000" y="1362075"/>
            <a:ext cx="3929063" cy="1866900"/>
          </a:xfrm>
          <a:custGeom>
            <a:avLst/>
            <a:gdLst>
              <a:gd name="connsiteX0" fmla="*/ 66675 w 3929063"/>
              <a:gd name="connsiteY0" fmla="*/ 1847850 h 1866900"/>
              <a:gd name="connsiteX1" fmla="*/ 2352675 w 3929063"/>
              <a:gd name="connsiteY1" fmla="*/ 1852613 h 1866900"/>
              <a:gd name="connsiteX2" fmla="*/ 3929063 w 3929063"/>
              <a:gd name="connsiteY2" fmla="*/ 433388 h 1866900"/>
              <a:gd name="connsiteX3" fmla="*/ 3929063 w 3929063"/>
              <a:gd name="connsiteY3" fmla="*/ 433388 h 1866900"/>
              <a:gd name="connsiteX4" fmla="*/ 3924300 w 3929063"/>
              <a:gd name="connsiteY4" fmla="*/ 390525 h 1866900"/>
              <a:gd name="connsiteX5" fmla="*/ 3919538 w 3929063"/>
              <a:gd name="connsiteY5" fmla="*/ 376238 h 1866900"/>
              <a:gd name="connsiteX6" fmla="*/ 3905250 w 3929063"/>
              <a:gd name="connsiteY6" fmla="*/ 361950 h 1866900"/>
              <a:gd name="connsiteX7" fmla="*/ 3895725 w 3929063"/>
              <a:gd name="connsiteY7" fmla="*/ 347663 h 1866900"/>
              <a:gd name="connsiteX8" fmla="*/ 3890963 w 3929063"/>
              <a:gd name="connsiteY8" fmla="*/ 333375 h 1866900"/>
              <a:gd name="connsiteX9" fmla="*/ 3862388 w 3929063"/>
              <a:gd name="connsiteY9" fmla="*/ 309563 h 1866900"/>
              <a:gd name="connsiteX10" fmla="*/ 3852863 w 3929063"/>
              <a:gd name="connsiteY10" fmla="*/ 295275 h 1866900"/>
              <a:gd name="connsiteX11" fmla="*/ 3805238 w 3929063"/>
              <a:gd name="connsiteY11" fmla="*/ 280988 h 1866900"/>
              <a:gd name="connsiteX12" fmla="*/ 3771900 w 3929063"/>
              <a:gd name="connsiteY12" fmla="*/ 271463 h 1866900"/>
              <a:gd name="connsiteX13" fmla="*/ 3724275 w 3929063"/>
              <a:gd name="connsiteY13" fmla="*/ 257175 h 1866900"/>
              <a:gd name="connsiteX14" fmla="*/ 3648075 w 3929063"/>
              <a:gd name="connsiteY14" fmla="*/ 233363 h 1866900"/>
              <a:gd name="connsiteX15" fmla="*/ 3533775 w 3929063"/>
              <a:gd name="connsiteY15" fmla="*/ 223838 h 1866900"/>
              <a:gd name="connsiteX16" fmla="*/ 3519488 w 3929063"/>
              <a:gd name="connsiteY16" fmla="*/ 219075 h 1866900"/>
              <a:gd name="connsiteX17" fmla="*/ 3481388 w 3929063"/>
              <a:gd name="connsiteY17" fmla="*/ 209550 h 1866900"/>
              <a:gd name="connsiteX18" fmla="*/ 3438525 w 3929063"/>
              <a:gd name="connsiteY18" fmla="*/ 195263 h 1866900"/>
              <a:gd name="connsiteX19" fmla="*/ 3424238 w 3929063"/>
              <a:gd name="connsiteY19" fmla="*/ 190500 h 1866900"/>
              <a:gd name="connsiteX20" fmla="*/ 3409950 w 3929063"/>
              <a:gd name="connsiteY20" fmla="*/ 185738 h 1866900"/>
              <a:gd name="connsiteX21" fmla="*/ 3395663 w 3929063"/>
              <a:gd name="connsiteY21" fmla="*/ 176213 h 1866900"/>
              <a:gd name="connsiteX22" fmla="*/ 3367088 w 3929063"/>
              <a:gd name="connsiteY22" fmla="*/ 166688 h 1866900"/>
              <a:gd name="connsiteX23" fmla="*/ 3333750 w 3929063"/>
              <a:gd name="connsiteY23" fmla="*/ 157163 h 1866900"/>
              <a:gd name="connsiteX24" fmla="*/ 3309938 w 3929063"/>
              <a:gd name="connsiteY24" fmla="*/ 152400 h 1866900"/>
              <a:gd name="connsiteX25" fmla="*/ 3228975 w 3929063"/>
              <a:gd name="connsiteY25" fmla="*/ 138113 h 1866900"/>
              <a:gd name="connsiteX26" fmla="*/ 3205163 w 3929063"/>
              <a:gd name="connsiteY26" fmla="*/ 133350 h 1866900"/>
              <a:gd name="connsiteX27" fmla="*/ 3186113 w 3929063"/>
              <a:gd name="connsiteY27" fmla="*/ 123825 h 1866900"/>
              <a:gd name="connsiteX28" fmla="*/ 3152775 w 3929063"/>
              <a:gd name="connsiteY28" fmla="*/ 119063 h 1866900"/>
              <a:gd name="connsiteX29" fmla="*/ 3086100 w 3929063"/>
              <a:gd name="connsiteY29" fmla="*/ 109538 h 1866900"/>
              <a:gd name="connsiteX30" fmla="*/ 2943225 w 3929063"/>
              <a:gd name="connsiteY30" fmla="*/ 114300 h 1866900"/>
              <a:gd name="connsiteX31" fmla="*/ 2928938 w 3929063"/>
              <a:gd name="connsiteY31" fmla="*/ 119063 h 1866900"/>
              <a:gd name="connsiteX32" fmla="*/ 2900363 w 3929063"/>
              <a:gd name="connsiteY32" fmla="*/ 123825 h 1866900"/>
              <a:gd name="connsiteX33" fmla="*/ 2857500 w 3929063"/>
              <a:gd name="connsiteY33" fmla="*/ 133350 h 1866900"/>
              <a:gd name="connsiteX34" fmla="*/ 2833688 w 3929063"/>
              <a:gd name="connsiteY34" fmla="*/ 142875 h 1866900"/>
              <a:gd name="connsiteX35" fmla="*/ 2767013 w 3929063"/>
              <a:gd name="connsiteY35" fmla="*/ 152400 h 1866900"/>
              <a:gd name="connsiteX36" fmla="*/ 2628900 w 3929063"/>
              <a:gd name="connsiteY36" fmla="*/ 147638 h 1866900"/>
              <a:gd name="connsiteX37" fmla="*/ 2557463 w 3929063"/>
              <a:gd name="connsiteY37" fmla="*/ 133350 h 1866900"/>
              <a:gd name="connsiteX38" fmla="*/ 2519363 w 3929063"/>
              <a:gd name="connsiteY38" fmla="*/ 128588 h 1866900"/>
              <a:gd name="connsiteX39" fmla="*/ 2486025 w 3929063"/>
              <a:gd name="connsiteY39" fmla="*/ 119063 h 1866900"/>
              <a:gd name="connsiteX40" fmla="*/ 2457450 w 3929063"/>
              <a:gd name="connsiteY40" fmla="*/ 109538 h 1866900"/>
              <a:gd name="connsiteX41" fmla="*/ 2438400 w 3929063"/>
              <a:gd name="connsiteY41" fmla="*/ 104775 h 1866900"/>
              <a:gd name="connsiteX42" fmla="*/ 2419350 w 3929063"/>
              <a:gd name="connsiteY42" fmla="*/ 95250 h 1866900"/>
              <a:gd name="connsiteX43" fmla="*/ 2405063 w 3929063"/>
              <a:gd name="connsiteY43" fmla="*/ 90488 h 1866900"/>
              <a:gd name="connsiteX44" fmla="*/ 2357438 w 3929063"/>
              <a:gd name="connsiteY44" fmla="*/ 80963 h 1866900"/>
              <a:gd name="connsiteX45" fmla="*/ 2305050 w 3929063"/>
              <a:gd name="connsiteY45" fmla="*/ 61913 h 1866900"/>
              <a:gd name="connsiteX46" fmla="*/ 2290763 w 3929063"/>
              <a:gd name="connsiteY46" fmla="*/ 57150 h 1866900"/>
              <a:gd name="connsiteX47" fmla="*/ 2262188 w 3929063"/>
              <a:gd name="connsiteY47" fmla="*/ 52388 h 1866900"/>
              <a:gd name="connsiteX48" fmla="*/ 2190750 w 3929063"/>
              <a:gd name="connsiteY48" fmla="*/ 38100 h 1866900"/>
              <a:gd name="connsiteX49" fmla="*/ 2166938 w 3929063"/>
              <a:gd name="connsiteY49" fmla="*/ 28575 h 1866900"/>
              <a:gd name="connsiteX50" fmla="*/ 2147888 w 3929063"/>
              <a:gd name="connsiteY50" fmla="*/ 23813 h 1866900"/>
              <a:gd name="connsiteX51" fmla="*/ 2128838 w 3929063"/>
              <a:gd name="connsiteY51" fmla="*/ 14288 h 1866900"/>
              <a:gd name="connsiteX52" fmla="*/ 2100263 w 3929063"/>
              <a:gd name="connsiteY52" fmla="*/ 9525 h 1866900"/>
              <a:gd name="connsiteX53" fmla="*/ 2085975 w 3929063"/>
              <a:gd name="connsiteY53" fmla="*/ 4763 h 1866900"/>
              <a:gd name="connsiteX54" fmla="*/ 2057400 w 3929063"/>
              <a:gd name="connsiteY54" fmla="*/ 0 h 1866900"/>
              <a:gd name="connsiteX55" fmla="*/ 1733550 w 3929063"/>
              <a:gd name="connsiteY55" fmla="*/ 9525 h 1866900"/>
              <a:gd name="connsiteX56" fmla="*/ 1662113 w 3929063"/>
              <a:gd name="connsiteY56" fmla="*/ 23813 h 1866900"/>
              <a:gd name="connsiteX57" fmla="*/ 1647825 w 3929063"/>
              <a:gd name="connsiteY57" fmla="*/ 28575 h 1866900"/>
              <a:gd name="connsiteX58" fmla="*/ 1604963 w 3929063"/>
              <a:gd name="connsiteY58" fmla="*/ 47625 h 1866900"/>
              <a:gd name="connsiteX59" fmla="*/ 1543050 w 3929063"/>
              <a:gd name="connsiteY59" fmla="*/ 52388 h 1866900"/>
              <a:gd name="connsiteX60" fmla="*/ 1504950 w 3929063"/>
              <a:gd name="connsiteY60" fmla="*/ 61913 h 1866900"/>
              <a:gd name="connsiteX61" fmla="*/ 1476375 w 3929063"/>
              <a:gd name="connsiteY61" fmla="*/ 71438 h 1866900"/>
              <a:gd name="connsiteX62" fmla="*/ 1257300 w 3929063"/>
              <a:gd name="connsiteY62" fmla="*/ 76200 h 1866900"/>
              <a:gd name="connsiteX63" fmla="*/ 1219200 w 3929063"/>
              <a:gd name="connsiteY63" fmla="*/ 85725 h 1866900"/>
              <a:gd name="connsiteX64" fmla="*/ 1204913 w 3929063"/>
              <a:gd name="connsiteY64" fmla="*/ 90488 h 1866900"/>
              <a:gd name="connsiteX65" fmla="*/ 1185863 w 3929063"/>
              <a:gd name="connsiteY65" fmla="*/ 95250 h 1866900"/>
              <a:gd name="connsiteX66" fmla="*/ 1157288 w 3929063"/>
              <a:gd name="connsiteY66" fmla="*/ 104775 h 1866900"/>
              <a:gd name="connsiteX67" fmla="*/ 1143000 w 3929063"/>
              <a:gd name="connsiteY67" fmla="*/ 109538 h 1866900"/>
              <a:gd name="connsiteX68" fmla="*/ 1123950 w 3929063"/>
              <a:gd name="connsiteY68" fmla="*/ 123825 h 1866900"/>
              <a:gd name="connsiteX69" fmla="*/ 1109663 w 3929063"/>
              <a:gd name="connsiteY69" fmla="*/ 138113 h 1866900"/>
              <a:gd name="connsiteX70" fmla="*/ 1081088 w 3929063"/>
              <a:gd name="connsiteY70" fmla="*/ 161925 h 1866900"/>
              <a:gd name="connsiteX71" fmla="*/ 1047750 w 3929063"/>
              <a:gd name="connsiteY71" fmla="*/ 200025 h 1866900"/>
              <a:gd name="connsiteX72" fmla="*/ 1033463 w 3929063"/>
              <a:gd name="connsiteY72" fmla="*/ 228600 h 1866900"/>
              <a:gd name="connsiteX73" fmla="*/ 1019175 w 3929063"/>
              <a:gd name="connsiteY73" fmla="*/ 238125 h 1866900"/>
              <a:gd name="connsiteX74" fmla="*/ 976313 w 3929063"/>
              <a:gd name="connsiteY74" fmla="*/ 271463 h 1866900"/>
              <a:gd name="connsiteX75" fmla="*/ 947738 w 3929063"/>
              <a:gd name="connsiteY75" fmla="*/ 290513 h 1866900"/>
              <a:gd name="connsiteX76" fmla="*/ 914400 w 3929063"/>
              <a:gd name="connsiteY76" fmla="*/ 319088 h 1866900"/>
              <a:gd name="connsiteX77" fmla="*/ 881063 w 3929063"/>
              <a:gd name="connsiteY77" fmla="*/ 333375 h 1866900"/>
              <a:gd name="connsiteX78" fmla="*/ 866775 w 3929063"/>
              <a:gd name="connsiteY78" fmla="*/ 342900 h 1866900"/>
              <a:gd name="connsiteX79" fmla="*/ 847725 w 3929063"/>
              <a:gd name="connsiteY79" fmla="*/ 352425 h 1866900"/>
              <a:gd name="connsiteX80" fmla="*/ 833438 w 3929063"/>
              <a:gd name="connsiteY80" fmla="*/ 366713 h 1866900"/>
              <a:gd name="connsiteX81" fmla="*/ 800100 w 3929063"/>
              <a:gd name="connsiteY81" fmla="*/ 376238 h 1866900"/>
              <a:gd name="connsiteX82" fmla="*/ 752475 w 3929063"/>
              <a:gd name="connsiteY82" fmla="*/ 390525 h 1866900"/>
              <a:gd name="connsiteX83" fmla="*/ 700088 w 3929063"/>
              <a:gd name="connsiteY83" fmla="*/ 404813 h 1866900"/>
              <a:gd name="connsiteX84" fmla="*/ 652463 w 3929063"/>
              <a:gd name="connsiteY84" fmla="*/ 414338 h 1866900"/>
              <a:gd name="connsiteX85" fmla="*/ 638175 w 3929063"/>
              <a:gd name="connsiteY85" fmla="*/ 419100 h 1866900"/>
              <a:gd name="connsiteX86" fmla="*/ 609600 w 3929063"/>
              <a:gd name="connsiteY86" fmla="*/ 423863 h 1866900"/>
              <a:gd name="connsiteX87" fmla="*/ 547688 w 3929063"/>
              <a:gd name="connsiteY87" fmla="*/ 447675 h 1866900"/>
              <a:gd name="connsiteX88" fmla="*/ 533400 w 3929063"/>
              <a:gd name="connsiteY88" fmla="*/ 457200 h 1866900"/>
              <a:gd name="connsiteX89" fmla="*/ 504825 w 3929063"/>
              <a:gd name="connsiteY89" fmla="*/ 466725 h 1866900"/>
              <a:gd name="connsiteX90" fmla="*/ 490538 w 3929063"/>
              <a:gd name="connsiteY90" fmla="*/ 476250 h 1866900"/>
              <a:gd name="connsiteX91" fmla="*/ 471488 w 3929063"/>
              <a:gd name="connsiteY91" fmla="*/ 485775 h 1866900"/>
              <a:gd name="connsiteX92" fmla="*/ 457200 w 3929063"/>
              <a:gd name="connsiteY92" fmla="*/ 500063 h 1866900"/>
              <a:gd name="connsiteX93" fmla="*/ 442913 w 3929063"/>
              <a:gd name="connsiteY93" fmla="*/ 504825 h 1866900"/>
              <a:gd name="connsiteX94" fmla="*/ 419100 w 3929063"/>
              <a:gd name="connsiteY94" fmla="*/ 519113 h 1866900"/>
              <a:gd name="connsiteX95" fmla="*/ 371475 w 3929063"/>
              <a:gd name="connsiteY95" fmla="*/ 571500 h 1866900"/>
              <a:gd name="connsiteX96" fmla="*/ 357188 w 3929063"/>
              <a:gd name="connsiteY96" fmla="*/ 585788 h 1866900"/>
              <a:gd name="connsiteX97" fmla="*/ 342900 w 3929063"/>
              <a:gd name="connsiteY97" fmla="*/ 614363 h 1866900"/>
              <a:gd name="connsiteX98" fmla="*/ 338138 w 3929063"/>
              <a:gd name="connsiteY98" fmla="*/ 628650 h 1866900"/>
              <a:gd name="connsiteX99" fmla="*/ 328613 w 3929063"/>
              <a:gd name="connsiteY99" fmla="*/ 642938 h 1866900"/>
              <a:gd name="connsiteX100" fmla="*/ 323850 w 3929063"/>
              <a:gd name="connsiteY100" fmla="*/ 657225 h 1866900"/>
              <a:gd name="connsiteX101" fmla="*/ 314325 w 3929063"/>
              <a:gd name="connsiteY101" fmla="*/ 695325 h 1866900"/>
              <a:gd name="connsiteX102" fmla="*/ 309563 w 3929063"/>
              <a:gd name="connsiteY102" fmla="*/ 709613 h 1866900"/>
              <a:gd name="connsiteX103" fmla="*/ 304800 w 3929063"/>
              <a:gd name="connsiteY103" fmla="*/ 733425 h 1866900"/>
              <a:gd name="connsiteX104" fmla="*/ 300038 w 3929063"/>
              <a:gd name="connsiteY104" fmla="*/ 747713 h 1866900"/>
              <a:gd name="connsiteX105" fmla="*/ 295275 w 3929063"/>
              <a:gd name="connsiteY105" fmla="*/ 766763 h 1866900"/>
              <a:gd name="connsiteX106" fmla="*/ 290513 w 3929063"/>
              <a:gd name="connsiteY106" fmla="*/ 790575 h 1866900"/>
              <a:gd name="connsiteX107" fmla="*/ 285750 w 3929063"/>
              <a:gd name="connsiteY107" fmla="*/ 804863 h 1866900"/>
              <a:gd name="connsiteX108" fmla="*/ 276225 w 3929063"/>
              <a:gd name="connsiteY108" fmla="*/ 842963 h 1866900"/>
              <a:gd name="connsiteX109" fmla="*/ 261938 w 3929063"/>
              <a:gd name="connsiteY109" fmla="*/ 890588 h 1866900"/>
              <a:gd name="connsiteX110" fmla="*/ 257175 w 3929063"/>
              <a:gd name="connsiteY110" fmla="*/ 904875 h 1866900"/>
              <a:gd name="connsiteX111" fmla="*/ 242888 w 3929063"/>
              <a:gd name="connsiteY111" fmla="*/ 923925 h 1866900"/>
              <a:gd name="connsiteX112" fmla="*/ 214313 w 3929063"/>
              <a:gd name="connsiteY112" fmla="*/ 971550 h 1866900"/>
              <a:gd name="connsiteX113" fmla="*/ 176213 w 3929063"/>
              <a:gd name="connsiteY113" fmla="*/ 1009650 h 1866900"/>
              <a:gd name="connsiteX114" fmla="*/ 166688 w 3929063"/>
              <a:gd name="connsiteY114" fmla="*/ 1023938 h 1866900"/>
              <a:gd name="connsiteX115" fmla="*/ 147638 w 3929063"/>
              <a:gd name="connsiteY115" fmla="*/ 1038225 h 1866900"/>
              <a:gd name="connsiteX116" fmla="*/ 104775 w 3929063"/>
              <a:gd name="connsiteY116" fmla="*/ 1071563 h 1866900"/>
              <a:gd name="connsiteX117" fmla="*/ 90488 w 3929063"/>
              <a:gd name="connsiteY117" fmla="*/ 1081088 h 1866900"/>
              <a:gd name="connsiteX118" fmla="*/ 66675 w 3929063"/>
              <a:gd name="connsiteY118" fmla="*/ 1119188 h 1866900"/>
              <a:gd name="connsiteX119" fmla="*/ 57150 w 3929063"/>
              <a:gd name="connsiteY119" fmla="*/ 1152525 h 1866900"/>
              <a:gd name="connsiteX120" fmla="*/ 52388 w 3929063"/>
              <a:gd name="connsiteY120" fmla="*/ 1166813 h 1866900"/>
              <a:gd name="connsiteX121" fmla="*/ 42863 w 3929063"/>
              <a:gd name="connsiteY121" fmla="*/ 1204913 h 1866900"/>
              <a:gd name="connsiteX122" fmla="*/ 38100 w 3929063"/>
              <a:gd name="connsiteY122" fmla="*/ 1219200 h 1866900"/>
              <a:gd name="connsiteX123" fmla="*/ 23813 w 3929063"/>
              <a:gd name="connsiteY123" fmla="*/ 1295400 h 1866900"/>
              <a:gd name="connsiteX124" fmla="*/ 28575 w 3929063"/>
              <a:gd name="connsiteY124" fmla="*/ 1362075 h 1866900"/>
              <a:gd name="connsiteX125" fmla="*/ 33338 w 3929063"/>
              <a:gd name="connsiteY125" fmla="*/ 1376363 h 1866900"/>
              <a:gd name="connsiteX126" fmla="*/ 38100 w 3929063"/>
              <a:gd name="connsiteY126" fmla="*/ 1400175 h 1866900"/>
              <a:gd name="connsiteX127" fmla="*/ 47625 w 3929063"/>
              <a:gd name="connsiteY127" fmla="*/ 1433513 h 1866900"/>
              <a:gd name="connsiteX128" fmla="*/ 52388 w 3929063"/>
              <a:gd name="connsiteY128" fmla="*/ 1452563 h 1866900"/>
              <a:gd name="connsiteX129" fmla="*/ 42863 w 3929063"/>
              <a:gd name="connsiteY129" fmla="*/ 1509713 h 1866900"/>
              <a:gd name="connsiteX130" fmla="*/ 33338 w 3929063"/>
              <a:gd name="connsiteY130" fmla="*/ 1524000 h 1866900"/>
              <a:gd name="connsiteX131" fmla="*/ 14288 w 3929063"/>
              <a:gd name="connsiteY131" fmla="*/ 1557338 h 1866900"/>
              <a:gd name="connsiteX132" fmla="*/ 9525 w 3929063"/>
              <a:gd name="connsiteY132" fmla="*/ 1576388 h 1866900"/>
              <a:gd name="connsiteX133" fmla="*/ 0 w 3929063"/>
              <a:gd name="connsiteY133" fmla="*/ 1643063 h 1866900"/>
              <a:gd name="connsiteX134" fmla="*/ 4763 w 3929063"/>
              <a:gd name="connsiteY134" fmla="*/ 1728788 h 1866900"/>
              <a:gd name="connsiteX135" fmla="*/ 14288 w 3929063"/>
              <a:gd name="connsiteY135" fmla="*/ 1776413 h 1866900"/>
              <a:gd name="connsiteX136" fmla="*/ 28575 w 3929063"/>
              <a:gd name="connsiteY136" fmla="*/ 1809750 h 1866900"/>
              <a:gd name="connsiteX137" fmla="*/ 33338 w 3929063"/>
              <a:gd name="connsiteY137" fmla="*/ 1824038 h 1866900"/>
              <a:gd name="connsiteX138" fmla="*/ 52388 w 3929063"/>
              <a:gd name="connsiteY138" fmla="*/ 1852613 h 1866900"/>
              <a:gd name="connsiteX139" fmla="*/ 61913 w 3929063"/>
              <a:gd name="connsiteY139" fmla="*/ 1866900 h 1866900"/>
              <a:gd name="connsiteX140" fmla="*/ 66675 w 3929063"/>
              <a:gd name="connsiteY140" fmla="*/ 184785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929063" h="1866900">
                <a:moveTo>
                  <a:pt x="66675" y="1847850"/>
                </a:moveTo>
                <a:lnTo>
                  <a:pt x="2352675" y="1852613"/>
                </a:lnTo>
                <a:lnTo>
                  <a:pt x="3929063" y="433388"/>
                </a:lnTo>
                <a:lnTo>
                  <a:pt x="3929063" y="433388"/>
                </a:lnTo>
                <a:cubicBezTo>
                  <a:pt x="3927475" y="419100"/>
                  <a:pt x="3926663" y="404705"/>
                  <a:pt x="3924300" y="390525"/>
                </a:cubicBezTo>
                <a:cubicBezTo>
                  <a:pt x="3923475" y="385573"/>
                  <a:pt x="3922323" y="380415"/>
                  <a:pt x="3919538" y="376238"/>
                </a:cubicBezTo>
                <a:cubicBezTo>
                  <a:pt x="3915802" y="370634"/>
                  <a:pt x="3909562" y="367124"/>
                  <a:pt x="3905250" y="361950"/>
                </a:cubicBezTo>
                <a:cubicBezTo>
                  <a:pt x="3901586" y="357553"/>
                  <a:pt x="3898900" y="352425"/>
                  <a:pt x="3895725" y="347663"/>
                </a:cubicBezTo>
                <a:cubicBezTo>
                  <a:pt x="3894138" y="342900"/>
                  <a:pt x="3893748" y="337552"/>
                  <a:pt x="3890963" y="333375"/>
                </a:cubicBezTo>
                <a:cubicBezTo>
                  <a:pt x="3883631" y="322377"/>
                  <a:pt x="3872928" y="316590"/>
                  <a:pt x="3862388" y="309563"/>
                </a:cubicBezTo>
                <a:cubicBezTo>
                  <a:pt x="3859213" y="304800"/>
                  <a:pt x="3857260" y="298939"/>
                  <a:pt x="3852863" y="295275"/>
                </a:cubicBezTo>
                <a:cubicBezTo>
                  <a:pt x="3839020" y="283739"/>
                  <a:pt x="3821987" y="283779"/>
                  <a:pt x="3805238" y="280988"/>
                </a:cubicBezTo>
                <a:cubicBezTo>
                  <a:pt x="3757239" y="264987"/>
                  <a:pt x="3831676" y="289395"/>
                  <a:pt x="3771900" y="271463"/>
                </a:cubicBezTo>
                <a:cubicBezTo>
                  <a:pt x="3713901" y="254064"/>
                  <a:pt x="3768199" y="268157"/>
                  <a:pt x="3724275" y="257175"/>
                </a:cubicBezTo>
                <a:cubicBezTo>
                  <a:pt x="3682425" y="229275"/>
                  <a:pt x="3707091" y="239264"/>
                  <a:pt x="3648075" y="233363"/>
                </a:cubicBezTo>
                <a:cubicBezTo>
                  <a:pt x="3599869" y="217292"/>
                  <a:pt x="3653806" y="233841"/>
                  <a:pt x="3533775" y="223838"/>
                </a:cubicBezTo>
                <a:cubicBezTo>
                  <a:pt x="3528772" y="223421"/>
                  <a:pt x="3524331" y="220396"/>
                  <a:pt x="3519488" y="219075"/>
                </a:cubicBezTo>
                <a:cubicBezTo>
                  <a:pt x="3506858" y="215630"/>
                  <a:pt x="3493807" y="213690"/>
                  <a:pt x="3481388" y="209550"/>
                </a:cubicBezTo>
                <a:lnTo>
                  <a:pt x="3438525" y="195263"/>
                </a:lnTo>
                <a:lnTo>
                  <a:pt x="3424238" y="190500"/>
                </a:lnTo>
                <a:lnTo>
                  <a:pt x="3409950" y="185738"/>
                </a:lnTo>
                <a:cubicBezTo>
                  <a:pt x="3405188" y="182563"/>
                  <a:pt x="3400893" y="178538"/>
                  <a:pt x="3395663" y="176213"/>
                </a:cubicBezTo>
                <a:cubicBezTo>
                  <a:pt x="3386488" y="172135"/>
                  <a:pt x="3376613" y="169863"/>
                  <a:pt x="3367088" y="166688"/>
                </a:cubicBezTo>
                <a:cubicBezTo>
                  <a:pt x="3351169" y="161382"/>
                  <a:pt x="3351701" y="161152"/>
                  <a:pt x="3333750" y="157163"/>
                </a:cubicBezTo>
                <a:cubicBezTo>
                  <a:pt x="3325848" y="155407"/>
                  <a:pt x="3317747" y="154530"/>
                  <a:pt x="3309938" y="152400"/>
                </a:cubicBezTo>
                <a:cubicBezTo>
                  <a:pt x="3249663" y="135961"/>
                  <a:pt x="3317672" y="146175"/>
                  <a:pt x="3228975" y="138113"/>
                </a:cubicBezTo>
                <a:cubicBezTo>
                  <a:pt x="3221038" y="136525"/>
                  <a:pt x="3212842" y="135910"/>
                  <a:pt x="3205163" y="133350"/>
                </a:cubicBezTo>
                <a:cubicBezTo>
                  <a:pt x="3198428" y="131105"/>
                  <a:pt x="3192962" y="125693"/>
                  <a:pt x="3186113" y="123825"/>
                </a:cubicBezTo>
                <a:cubicBezTo>
                  <a:pt x="3175283" y="120872"/>
                  <a:pt x="3163914" y="120455"/>
                  <a:pt x="3152775" y="119063"/>
                </a:cubicBezTo>
                <a:cubicBezTo>
                  <a:pt x="3092446" y="111522"/>
                  <a:pt x="3129315" y="118180"/>
                  <a:pt x="3086100" y="109538"/>
                </a:cubicBezTo>
                <a:cubicBezTo>
                  <a:pt x="3038475" y="111125"/>
                  <a:pt x="2990789" y="111417"/>
                  <a:pt x="2943225" y="114300"/>
                </a:cubicBezTo>
                <a:cubicBezTo>
                  <a:pt x="2938214" y="114604"/>
                  <a:pt x="2933838" y="117974"/>
                  <a:pt x="2928938" y="119063"/>
                </a:cubicBezTo>
                <a:cubicBezTo>
                  <a:pt x="2919512" y="121158"/>
                  <a:pt x="2909864" y="122098"/>
                  <a:pt x="2900363" y="123825"/>
                </a:cubicBezTo>
                <a:cubicBezTo>
                  <a:pt x="2892068" y="125333"/>
                  <a:pt x="2866666" y="130295"/>
                  <a:pt x="2857500" y="133350"/>
                </a:cubicBezTo>
                <a:cubicBezTo>
                  <a:pt x="2849390" y="136053"/>
                  <a:pt x="2841798" y="140172"/>
                  <a:pt x="2833688" y="142875"/>
                </a:cubicBezTo>
                <a:cubicBezTo>
                  <a:pt x="2811489" y="150275"/>
                  <a:pt x="2791101" y="149991"/>
                  <a:pt x="2767013" y="152400"/>
                </a:cubicBezTo>
                <a:cubicBezTo>
                  <a:pt x="2720975" y="150813"/>
                  <a:pt x="2674776" y="151809"/>
                  <a:pt x="2628900" y="147638"/>
                </a:cubicBezTo>
                <a:cubicBezTo>
                  <a:pt x="2604716" y="145439"/>
                  <a:pt x="2581559" y="136362"/>
                  <a:pt x="2557463" y="133350"/>
                </a:cubicBezTo>
                <a:lnTo>
                  <a:pt x="2519363" y="128588"/>
                </a:lnTo>
                <a:cubicBezTo>
                  <a:pt x="2471364" y="112587"/>
                  <a:pt x="2545801" y="136995"/>
                  <a:pt x="2486025" y="119063"/>
                </a:cubicBezTo>
                <a:cubicBezTo>
                  <a:pt x="2476408" y="116178"/>
                  <a:pt x="2467190" y="111973"/>
                  <a:pt x="2457450" y="109538"/>
                </a:cubicBezTo>
                <a:cubicBezTo>
                  <a:pt x="2451100" y="107950"/>
                  <a:pt x="2444529" y="107073"/>
                  <a:pt x="2438400" y="104775"/>
                </a:cubicBezTo>
                <a:cubicBezTo>
                  <a:pt x="2431753" y="102282"/>
                  <a:pt x="2425876" y="98047"/>
                  <a:pt x="2419350" y="95250"/>
                </a:cubicBezTo>
                <a:cubicBezTo>
                  <a:pt x="2414736" y="93273"/>
                  <a:pt x="2409890" y="91867"/>
                  <a:pt x="2405063" y="90488"/>
                </a:cubicBezTo>
                <a:cubicBezTo>
                  <a:pt x="2385164" y="84802"/>
                  <a:pt x="2379902" y="84707"/>
                  <a:pt x="2357438" y="80963"/>
                </a:cubicBezTo>
                <a:cubicBezTo>
                  <a:pt x="2324296" y="67706"/>
                  <a:pt x="2341744" y="74145"/>
                  <a:pt x="2305050" y="61913"/>
                </a:cubicBezTo>
                <a:cubicBezTo>
                  <a:pt x="2300288" y="60325"/>
                  <a:pt x="2295715" y="57975"/>
                  <a:pt x="2290763" y="57150"/>
                </a:cubicBezTo>
                <a:cubicBezTo>
                  <a:pt x="2281238" y="55563"/>
                  <a:pt x="2271657" y="54282"/>
                  <a:pt x="2262188" y="52388"/>
                </a:cubicBezTo>
                <a:cubicBezTo>
                  <a:pt x="2175003" y="34952"/>
                  <a:pt x="2256785" y="49107"/>
                  <a:pt x="2190750" y="38100"/>
                </a:cubicBezTo>
                <a:cubicBezTo>
                  <a:pt x="2182813" y="34925"/>
                  <a:pt x="2175048" y="31278"/>
                  <a:pt x="2166938" y="28575"/>
                </a:cubicBezTo>
                <a:cubicBezTo>
                  <a:pt x="2160728" y="26505"/>
                  <a:pt x="2154017" y="26111"/>
                  <a:pt x="2147888" y="23813"/>
                </a:cubicBezTo>
                <a:cubicBezTo>
                  <a:pt x="2141240" y="21320"/>
                  <a:pt x="2135638" y="16328"/>
                  <a:pt x="2128838" y="14288"/>
                </a:cubicBezTo>
                <a:cubicBezTo>
                  <a:pt x="2119589" y="11513"/>
                  <a:pt x="2109689" y="11620"/>
                  <a:pt x="2100263" y="9525"/>
                </a:cubicBezTo>
                <a:cubicBezTo>
                  <a:pt x="2095362" y="8436"/>
                  <a:pt x="2090876" y="5852"/>
                  <a:pt x="2085975" y="4763"/>
                </a:cubicBezTo>
                <a:cubicBezTo>
                  <a:pt x="2076549" y="2668"/>
                  <a:pt x="2066925" y="1588"/>
                  <a:pt x="2057400" y="0"/>
                </a:cubicBezTo>
                <a:cubicBezTo>
                  <a:pt x="1927308" y="2283"/>
                  <a:pt x="1845280" y="-2889"/>
                  <a:pt x="1733550" y="9525"/>
                </a:cubicBezTo>
                <a:cubicBezTo>
                  <a:pt x="1709620" y="12184"/>
                  <a:pt x="1685019" y="16179"/>
                  <a:pt x="1662113" y="23813"/>
                </a:cubicBezTo>
                <a:cubicBezTo>
                  <a:pt x="1657350" y="25400"/>
                  <a:pt x="1652439" y="26598"/>
                  <a:pt x="1647825" y="28575"/>
                </a:cubicBezTo>
                <a:cubicBezTo>
                  <a:pt x="1636342" y="33496"/>
                  <a:pt x="1617047" y="45611"/>
                  <a:pt x="1604963" y="47625"/>
                </a:cubicBezTo>
                <a:cubicBezTo>
                  <a:pt x="1584546" y="51028"/>
                  <a:pt x="1563688" y="50800"/>
                  <a:pt x="1543050" y="52388"/>
                </a:cubicBezTo>
                <a:cubicBezTo>
                  <a:pt x="1530350" y="55563"/>
                  <a:pt x="1517369" y="57773"/>
                  <a:pt x="1504950" y="61913"/>
                </a:cubicBezTo>
                <a:cubicBezTo>
                  <a:pt x="1495425" y="65088"/>
                  <a:pt x="1486413" y="71220"/>
                  <a:pt x="1476375" y="71438"/>
                </a:cubicBezTo>
                <a:lnTo>
                  <a:pt x="1257300" y="76200"/>
                </a:lnTo>
                <a:cubicBezTo>
                  <a:pt x="1244600" y="79375"/>
                  <a:pt x="1231619" y="81585"/>
                  <a:pt x="1219200" y="85725"/>
                </a:cubicBezTo>
                <a:cubicBezTo>
                  <a:pt x="1214438" y="87313"/>
                  <a:pt x="1209740" y="89109"/>
                  <a:pt x="1204913" y="90488"/>
                </a:cubicBezTo>
                <a:cubicBezTo>
                  <a:pt x="1198619" y="92286"/>
                  <a:pt x="1192132" y="93369"/>
                  <a:pt x="1185863" y="95250"/>
                </a:cubicBezTo>
                <a:cubicBezTo>
                  <a:pt x="1176246" y="98135"/>
                  <a:pt x="1166813" y="101600"/>
                  <a:pt x="1157288" y="104775"/>
                </a:cubicBezTo>
                <a:lnTo>
                  <a:pt x="1143000" y="109538"/>
                </a:lnTo>
                <a:cubicBezTo>
                  <a:pt x="1136650" y="114300"/>
                  <a:pt x="1129976" y="118659"/>
                  <a:pt x="1123950" y="123825"/>
                </a:cubicBezTo>
                <a:cubicBezTo>
                  <a:pt x="1118836" y="128208"/>
                  <a:pt x="1114837" y="133801"/>
                  <a:pt x="1109663" y="138113"/>
                </a:cubicBezTo>
                <a:cubicBezTo>
                  <a:pt x="1092282" y="152597"/>
                  <a:pt x="1096468" y="142151"/>
                  <a:pt x="1081088" y="161925"/>
                </a:cubicBezTo>
                <a:cubicBezTo>
                  <a:pt x="1051170" y="200391"/>
                  <a:pt x="1075410" y="181586"/>
                  <a:pt x="1047750" y="200025"/>
                </a:cubicBezTo>
                <a:cubicBezTo>
                  <a:pt x="1043877" y="211646"/>
                  <a:pt x="1042696" y="219367"/>
                  <a:pt x="1033463" y="228600"/>
                </a:cubicBezTo>
                <a:cubicBezTo>
                  <a:pt x="1029415" y="232647"/>
                  <a:pt x="1023572" y="234461"/>
                  <a:pt x="1019175" y="238125"/>
                </a:cubicBezTo>
                <a:cubicBezTo>
                  <a:pt x="974409" y="275430"/>
                  <a:pt x="1048538" y="223314"/>
                  <a:pt x="976313" y="271463"/>
                </a:cubicBezTo>
                <a:lnTo>
                  <a:pt x="947738" y="290513"/>
                </a:lnTo>
                <a:cubicBezTo>
                  <a:pt x="934751" y="303499"/>
                  <a:pt x="930689" y="308907"/>
                  <a:pt x="914400" y="319088"/>
                </a:cubicBezTo>
                <a:cubicBezTo>
                  <a:pt x="900948" y="327495"/>
                  <a:pt x="894952" y="328746"/>
                  <a:pt x="881063" y="333375"/>
                </a:cubicBezTo>
                <a:cubicBezTo>
                  <a:pt x="876300" y="336550"/>
                  <a:pt x="871745" y="340060"/>
                  <a:pt x="866775" y="342900"/>
                </a:cubicBezTo>
                <a:cubicBezTo>
                  <a:pt x="860611" y="346422"/>
                  <a:pt x="853502" y="348298"/>
                  <a:pt x="847725" y="352425"/>
                </a:cubicBezTo>
                <a:cubicBezTo>
                  <a:pt x="842244" y="356340"/>
                  <a:pt x="839042" y="362977"/>
                  <a:pt x="833438" y="366713"/>
                </a:cubicBezTo>
                <a:cubicBezTo>
                  <a:pt x="829077" y="369621"/>
                  <a:pt x="802981" y="375374"/>
                  <a:pt x="800100" y="376238"/>
                </a:cubicBezTo>
                <a:cubicBezTo>
                  <a:pt x="742150" y="393624"/>
                  <a:pt x="796367" y="379553"/>
                  <a:pt x="752475" y="390525"/>
                </a:cubicBezTo>
                <a:cubicBezTo>
                  <a:pt x="725908" y="408237"/>
                  <a:pt x="747515" y="396908"/>
                  <a:pt x="700088" y="404813"/>
                </a:cubicBezTo>
                <a:cubicBezTo>
                  <a:pt x="684119" y="407475"/>
                  <a:pt x="667822" y="409219"/>
                  <a:pt x="652463" y="414338"/>
                </a:cubicBezTo>
                <a:cubicBezTo>
                  <a:pt x="647700" y="415925"/>
                  <a:pt x="643076" y="418011"/>
                  <a:pt x="638175" y="419100"/>
                </a:cubicBezTo>
                <a:cubicBezTo>
                  <a:pt x="628749" y="421195"/>
                  <a:pt x="619125" y="422275"/>
                  <a:pt x="609600" y="423863"/>
                </a:cubicBezTo>
                <a:cubicBezTo>
                  <a:pt x="553702" y="451812"/>
                  <a:pt x="646877" y="406347"/>
                  <a:pt x="547688" y="447675"/>
                </a:cubicBezTo>
                <a:cubicBezTo>
                  <a:pt x="542404" y="449876"/>
                  <a:pt x="538631" y="454875"/>
                  <a:pt x="533400" y="457200"/>
                </a:cubicBezTo>
                <a:cubicBezTo>
                  <a:pt x="524225" y="461278"/>
                  <a:pt x="514350" y="463550"/>
                  <a:pt x="504825" y="466725"/>
                </a:cubicBezTo>
                <a:cubicBezTo>
                  <a:pt x="500063" y="469900"/>
                  <a:pt x="495508" y="473410"/>
                  <a:pt x="490538" y="476250"/>
                </a:cubicBezTo>
                <a:cubicBezTo>
                  <a:pt x="484374" y="479772"/>
                  <a:pt x="477265" y="481648"/>
                  <a:pt x="471488" y="485775"/>
                </a:cubicBezTo>
                <a:cubicBezTo>
                  <a:pt x="466007" y="489690"/>
                  <a:pt x="462804" y="496327"/>
                  <a:pt x="457200" y="500063"/>
                </a:cubicBezTo>
                <a:cubicBezTo>
                  <a:pt x="453023" y="502848"/>
                  <a:pt x="447403" y="502580"/>
                  <a:pt x="442913" y="504825"/>
                </a:cubicBezTo>
                <a:cubicBezTo>
                  <a:pt x="434633" y="508965"/>
                  <a:pt x="426211" y="513187"/>
                  <a:pt x="419100" y="519113"/>
                </a:cubicBezTo>
                <a:cubicBezTo>
                  <a:pt x="376156" y="554900"/>
                  <a:pt x="397210" y="541476"/>
                  <a:pt x="371475" y="571500"/>
                </a:cubicBezTo>
                <a:cubicBezTo>
                  <a:pt x="367092" y="576614"/>
                  <a:pt x="361950" y="581025"/>
                  <a:pt x="357188" y="585788"/>
                </a:cubicBezTo>
                <a:cubicBezTo>
                  <a:pt x="345214" y="621705"/>
                  <a:pt x="361368" y="577427"/>
                  <a:pt x="342900" y="614363"/>
                </a:cubicBezTo>
                <a:cubicBezTo>
                  <a:pt x="340655" y="618853"/>
                  <a:pt x="340383" y="624160"/>
                  <a:pt x="338138" y="628650"/>
                </a:cubicBezTo>
                <a:cubicBezTo>
                  <a:pt x="335578" y="633770"/>
                  <a:pt x="331173" y="637818"/>
                  <a:pt x="328613" y="642938"/>
                </a:cubicBezTo>
                <a:cubicBezTo>
                  <a:pt x="326368" y="647428"/>
                  <a:pt x="325171" y="652382"/>
                  <a:pt x="323850" y="657225"/>
                </a:cubicBezTo>
                <a:cubicBezTo>
                  <a:pt x="320405" y="669855"/>
                  <a:pt x="318464" y="682906"/>
                  <a:pt x="314325" y="695325"/>
                </a:cubicBezTo>
                <a:cubicBezTo>
                  <a:pt x="312738" y="700088"/>
                  <a:pt x="310781" y="704743"/>
                  <a:pt x="309563" y="709613"/>
                </a:cubicBezTo>
                <a:cubicBezTo>
                  <a:pt x="307600" y="717466"/>
                  <a:pt x="306763" y="725572"/>
                  <a:pt x="304800" y="733425"/>
                </a:cubicBezTo>
                <a:cubicBezTo>
                  <a:pt x="303582" y="738295"/>
                  <a:pt x="301417" y="742886"/>
                  <a:pt x="300038" y="747713"/>
                </a:cubicBezTo>
                <a:cubicBezTo>
                  <a:pt x="298240" y="754007"/>
                  <a:pt x="296695" y="760373"/>
                  <a:pt x="295275" y="766763"/>
                </a:cubicBezTo>
                <a:cubicBezTo>
                  <a:pt x="293519" y="774665"/>
                  <a:pt x="292476" y="782722"/>
                  <a:pt x="290513" y="790575"/>
                </a:cubicBezTo>
                <a:cubicBezTo>
                  <a:pt x="289295" y="795445"/>
                  <a:pt x="287071" y="800020"/>
                  <a:pt x="285750" y="804863"/>
                </a:cubicBezTo>
                <a:cubicBezTo>
                  <a:pt x="282305" y="817493"/>
                  <a:pt x="279400" y="830263"/>
                  <a:pt x="276225" y="842963"/>
                </a:cubicBezTo>
                <a:cubicBezTo>
                  <a:pt x="269027" y="871755"/>
                  <a:pt x="273534" y="855801"/>
                  <a:pt x="261938" y="890588"/>
                </a:cubicBezTo>
                <a:cubicBezTo>
                  <a:pt x="260350" y="895350"/>
                  <a:pt x="260187" y="900859"/>
                  <a:pt x="257175" y="904875"/>
                </a:cubicBezTo>
                <a:cubicBezTo>
                  <a:pt x="252413" y="911225"/>
                  <a:pt x="247180" y="917248"/>
                  <a:pt x="242888" y="923925"/>
                </a:cubicBezTo>
                <a:cubicBezTo>
                  <a:pt x="232877" y="939498"/>
                  <a:pt x="227404" y="958459"/>
                  <a:pt x="214313" y="971550"/>
                </a:cubicBezTo>
                <a:cubicBezTo>
                  <a:pt x="201613" y="984250"/>
                  <a:pt x="186175" y="994706"/>
                  <a:pt x="176213" y="1009650"/>
                </a:cubicBezTo>
                <a:cubicBezTo>
                  <a:pt x="173038" y="1014413"/>
                  <a:pt x="170735" y="1019891"/>
                  <a:pt x="166688" y="1023938"/>
                </a:cubicBezTo>
                <a:cubicBezTo>
                  <a:pt x="161075" y="1029551"/>
                  <a:pt x="153665" y="1033059"/>
                  <a:pt x="147638" y="1038225"/>
                </a:cubicBezTo>
                <a:cubicBezTo>
                  <a:pt x="108464" y="1071802"/>
                  <a:pt x="167493" y="1029751"/>
                  <a:pt x="104775" y="1071563"/>
                </a:cubicBezTo>
                <a:lnTo>
                  <a:pt x="90488" y="1081088"/>
                </a:lnTo>
                <a:cubicBezTo>
                  <a:pt x="79153" y="1115093"/>
                  <a:pt x="89317" y="1104094"/>
                  <a:pt x="66675" y="1119188"/>
                </a:cubicBezTo>
                <a:cubicBezTo>
                  <a:pt x="55259" y="1153437"/>
                  <a:pt x="69107" y="1110673"/>
                  <a:pt x="57150" y="1152525"/>
                </a:cubicBezTo>
                <a:cubicBezTo>
                  <a:pt x="55771" y="1157352"/>
                  <a:pt x="53709" y="1161970"/>
                  <a:pt x="52388" y="1166813"/>
                </a:cubicBezTo>
                <a:cubicBezTo>
                  <a:pt x="48944" y="1179443"/>
                  <a:pt x="47003" y="1192494"/>
                  <a:pt x="42863" y="1204913"/>
                </a:cubicBezTo>
                <a:cubicBezTo>
                  <a:pt x="41275" y="1209675"/>
                  <a:pt x="39229" y="1214309"/>
                  <a:pt x="38100" y="1219200"/>
                </a:cubicBezTo>
                <a:cubicBezTo>
                  <a:pt x="31248" y="1248892"/>
                  <a:pt x="28512" y="1267200"/>
                  <a:pt x="23813" y="1295400"/>
                </a:cubicBezTo>
                <a:cubicBezTo>
                  <a:pt x="25400" y="1317625"/>
                  <a:pt x="25972" y="1339946"/>
                  <a:pt x="28575" y="1362075"/>
                </a:cubicBezTo>
                <a:cubicBezTo>
                  <a:pt x="29162" y="1367061"/>
                  <a:pt x="32120" y="1371493"/>
                  <a:pt x="33338" y="1376363"/>
                </a:cubicBezTo>
                <a:cubicBezTo>
                  <a:pt x="35301" y="1384216"/>
                  <a:pt x="36344" y="1392273"/>
                  <a:pt x="38100" y="1400175"/>
                </a:cubicBezTo>
                <a:cubicBezTo>
                  <a:pt x="45539" y="1433648"/>
                  <a:pt x="39675" y="1405688"/>
                  <a:pt x="47625" y="1433513"/>
                </a:cubicBezTo>
                <a:cubicBezTo>
                  <a:pt x="49423" y="1439807"/>
                  <a:pt x="50800" y="1446213"/>
                  <a:pt x="52388" y="1452563"/>
                </a:cubicBezTo>
                <a:cubicBezTo>
                  <a:pt x="49213" y="1471613"/>
                  <a:pt x="47839" y="1491052"/>
                  <a:pt x="42863" y="1509713"/>
                </a:cubicBezTo>
                <a:cubicBezTo>
                  <a:pt x="41388" y="1515243"/>
                  <a:pt x="36178" y="1519030"/>
                  <a:pt x="33338" y="1524000"/>
                </a:cubicBezTo>
                <a:cubicBezTo>
                  <a:pt x="9163" y="1566305"/>
                  <a:pt x="37498" y="1522521"/>
                  <a:pt x="14288" y="1557338"/>
                </a:cubicBezTo>
                <a:cubicBezTo>
                  <a:pt x="12700" y="1563688"/>
                  <a:pt x="10390" y="1569900"/>
                  <a:pt x="9525" y="1576388"/>
                </a:cubicBezTo>
                <a:cubicBezTo>
                  <a:pt x="250" y="1645949"/>
                  <a:pt x="11470" y="1608655"/>
                  <a:pt x="0" y="1643063"/>
                </a:cubicBezTo>
                <a:cubicBezTo>
                  <a:pt x="1588" y="1671638"/>
                  <a:pt x="2386" y="1700268"/>
                  <a:pt x="4763" y="1728788"/>
                </a:cubicBezTo>
                <a:cubicBezTo>
                  <a:pt x="5864" y="1742004"/>
                  <a:pt x="10393" y="1762782"/>
                  <a:pt x="14288" y="1776413"/>
                </a:cubicBezTo>
                <a:cubicBezTo>
                  <a:pt x="20671" y="1798753"/>
                  <a:pt x="17687" y="1784346"/>
                  <a:pt x="28575" y="1809750"/>
                </a:cubicBezTo>
                <a:cubicBezTo>
                  <a:pt x="30553" y="1814364"/>
                  <a:pt x="30900" y="1819649"/>
                  <a:pt x="33338" y="1824038"/>
                </a:cubicBezTo>
                <a:cubicBezTo>
                  <a:pt x="38897" y="1834045"/>
                  <a:pt x="46038" y="1843088"/>
                  <a:pt x="52388" y="1852613"/>
                </a:cubicBezTo>
                <a:cubicBezTo>
                  <a:pt x="55563" y="1857375"/>
                  <a:pt x="56189" y="1866900"/>
                  <a:pt x="61913" y="1866900"/>
                </a:cubicBezTo>
                <a:lnTo>
                  <a:pt x="66675" y="184785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3" name="Полилиния 1042"/>
          <p:cNvSpPr/>
          <p:nvPr/>
        </p:nvSpPr>
        <p:spPr>
          <a:xfrm>
            <a:off x="4638675" y="1542473"/>
            <a:ext cx="1552577" cy="1686502"/>
          </a:xfrm>
          <a:custGeom>
            <a:avLst/>
            <a:gdLst>
              <a:gd name="connsiteX0" fmla="*/ 1543050 w 1552577"/>
              <a:gd name="connsiteY0" fmla="*/ 267277 h 1686502"/>
              <a:gd name="connsiteX1" fmla="*/ 0 w 1552577"/>
              <a:gd name="connsiteY1" fmla="*/ 1686502 h 1686502"/>
              <a:gd name="connsiteX2" fmla="*/ 1052513 w 1552577"/>
              <a:gd name="connsiteY2" fmla="*/ 19627 h 1686502"/>
              <a:gd name="connsiteX3" fmla="*/ 1052513 w 1552577"/>
              <a:gd name="connsiteY3" fmla="*/ 19627 h 1686502"/>
              <a:gd name="connsiteX4" fmla="*/ 1095375 w 1552577"/>
              <a:gd name="connsiteY4" fmla="*/ 5340 h 1686502"/>
              <a:gd name="connsiteX5" fmla="*/ 1119188 w 1552577"/>
              <a:gd name="connsiteY5" fmla="*/ 577 h 1686502"/>
              <a:gd name="connsiteX6" fmla="*/ 1128713 w 1552577"/>
              <a:gd name="connsiteY6" fmla="*/ 14865 h 1686502"/>
              <a:gd name="connsiteX7" fmla="*/ 1143000 w 1552577"/>
              <a:gd name="connsiteY7" fmla="*/ 19627 h 1686502"/>
              <a:gd name="connsiteX8" fmla="*/ 1157288 w 1552577"/>
              <a:gd name="connsiteY8" fmla="*/ 29152 h 1686502"/>
              <a:gd name="connsiteX9" fmla="*/ 1171575 w 1552577"/>
              <a:gd name="connsiteY9" fmla="*/ 43440 h 1686502"/>
              <a:gd name="connsiteX10" fmla="*/ 1200150 w 1552577"/>
              <a:gd name="connsiteY10" fmla="*/ 52965 h 1686502"/>
              <a:gd name="connsiteX11" fmla="*/ 1243013 w 1552577"/>
              <a:gd name="connsiteY11" fmla="*/ 48202 h 1686502"/>
              <a:gd name="connsiteX12" fmla="*/ 1257300 w 1552577"/>
              <a:gd name="connsiteY12" fmla="*/ 43440 h 1686502"/>
              <a:gd name="connsiteX13" fmla="*/ 1276350 w 1552577"/>
              <a:gd name="connsiteY13" fmla="*/ 38677 h 1686502"/>
              <a:gd name="connsiteX14" fmla="*/ 1347788 w 1552577"/>
              <a:gd name="connsiteY14" fmla="*/ 43440 h 1686502"/>
              <a:gd name="connsiteX15" fmla="*/ 1362075 w 1552577"/>
              <a:gd name="connsiteY15" fmla="*/ 62490 h 1686502"/>
              <a:gd name="connsiteX16" fmla="*/ 1381125 w 1552577"/>
              <a:gd name="connsiteY16" fmla="*/ 91065 h 1686502"/>
              <a:gd name="connsiteX17" fmla="*/ 1390650 w 1552577"/>
              <a:gd name="connsiteY17" fmla="*/ 105352 h 1686502"/>
              <a:gd name="connsiteX18" fmla="*/ 1404938 w 1552577"/>
              <a:gd name="connsiteY18" fmla="*/ 114877 h 1686502"/>
              <a:gd name="connsiteX19" fmla="*/ 1433513 w 1552577"/>
              <a:gd name="connsiteY19" fmla="*/ 124402 h 1686502"/>
              <a:gd name="connsiteX20" fmla="*/ 1447800 w 1552577"/>
              <a:gd name="connsiteY20" fmla="*/ 129165 h 1686502"/>
              <a:gd name="connsiteX21" fmla="*/ 1481138 w 1552577"/>
              <a:gd name="connsiteY21" fmla="*/ 133927 h 1686502"/>
              <a:gd name="connsiteX22" fmla="*/ 1495425 w 1552577"/>
              <a:gd name="connsiteY22" fmla="*/ 143452 h 1686502"/>
              <a:gd name="connsiteX23" fmla="*/ 1509713 w 1552577"/>
              <a:gd name="connsiteY23" fmla="*/ 148215 h 1686502"/>
              <a:gd name="connsiteX24" fmla="*/ 1514475 w 1552577"/>
              <a:gd name="connsiteY24" fmla="*/ 162502 h 1686502"/>
              <a:gd name="connsiteX25" fmla="*/ 1524000 w 1552577"/>
              <a:gd name="connsiteY25" fmla="*/ 181552 h 1686502"/>
              <a:gd name="connsiteX26" fmla="*/ 1538288 w 1552577"/>
              <a:gd name="connsiteY26" fmla="*/ 195840 h 1686502"/>
              <a:gd name="connsiteX27" fmla="*/ 1547813 w 1552577"/>
              <a:gd name="connsiteY27" fmla="*/ 210127 h 1686502"/>
              <a:gd name="connsiteX28" fmla="*/ 1552575 w 1552577"/>
              <a:gd name="connsiteY28" fmla="*/ 224415 h 1686502"/>
              <a:gd name="connsiteX29" fmla="*/ 1543050 w 1552577"/>
              <a:gd name="connsiteY29" fmla="*/ 267277 h 168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52577" h="1686502">
                <a:moveTo>
                  <a:pt x="1543050" y="267277"/>
                </a:moveTo>
                <a:lnTo>
                  <a:pt x="0" y="1686502"/>
                </a:lnTo>
                <a:lnTo>
                  <a:pt x="1052513" y="19627"/>
                </a:lnTo>
                <a:lnTo>
                  <a:pt x="1052513" y="19627"/>
                </a:lnTo>
                <a:cubicBezTo>
                  <a:pt x="1066800" y="14865"/>
                  <a:pt x="1080894" y="9477"/>
                  <a:pt x="1095375" y="5340"/>
                </a:cubicBezTo>
                <a:cubicBezTo>
                  <a:pt x="1103158" y="3116"/>
                  <a:pt x="1111405" y="-1647"/>
                  <a:pt x="1119188" y="577"/>
                </a:cubicBezTo>
                <a:cubicBezTo>
                  <a:pt x="1124692" y="2149"/>
                  <a:pt x="1124243" y="11289"/>
                  <a:pt x="1128713" y="14865"/>
                </a:cubicBezTo>
                <a:cubicBezTo>
                  <a:pt x="1132633" y="18001"/>
                  <a:pt x="1138238" y="18040"/>
                  <a:pt x="1143000" y="19627"/>
                </a:cubicBezTo>
                <a:cubicBezTo>
                  <a:pt x="1147763" y="22802"/>
                  <a:pt x="1152891" y="25488"/>
                  <a:pt x="1157288" y="29152"/>
                </a:cubicBezTo>
                <a:cubicBezTo>
                  <a:pt x="1162462" y="33464"/>
                  <a:pt x="1165687" y="40169"/>
                  <a:pt x="1171575" y="43440"/>
                </a:cubicBezTo>
                <a:cubicBezTo>
                  <a:pt x="1180352" y="48316"/>
                  <a:pt x="1200150" y="52965"/>
                  <a:pt x="1200150" y="52965"/>
                </a:cubicBezTo>
                <a:cubicBezTo>
                  <a:pt x="1214438" y="51377"/>
                  <a:pt x="1228833" y="50565"/>
                  <a:pt x="1243013" y="48202"/>
                </a:cubicBezTo>
                <a:cubicBezTo>
                  <a:pt x="1247965" y="47377"/>
                  <a:pt x="1252473" y="44819"/>
                  <a:pt x="1257300" y="43440"/>
                </a:cubicBezTo>
                <a:cubicBezTo>
                  <a:pt x="1263594" y="41642"/>
                  <a:pt x="1270000" y="40265"/>
                  <a:pt x="1276350" y="38677"/>
                </a:cubicBezTo>
                <a:cubicBezTo>
                  <a:pt x="1300163" y="40265"/>
                  <a:pt x="1324793" y="37052"/>
                  <a:pt x="1347788" y="43440"/>
                </a:cubicBezTo>
                <a:cubicBezTo>
                  <a:pt x="1355436" y="45564"/>
                  <a:pt x="1357523" y="55987"/>
                  <a:pt x="1362075" y="62490"/>
                </a:cubicBezTo>
                <a:cubicBezTo>
                  <a:pt x="1368640" y="71868"/>
                  <a:pt x="1374775" y="81540"/>
                  <a:pt x="1381125" y="91065"/>
                </a:cubicBezTo>
                <a:cubicBezTo>
                  <a:pt x="1384300" y="95827"/>
                  <a:pt x="1385888" y="102177"/>
                  <a:pt x="1390650" y="105352"/>
                </a:cubicBezTo>
                <a:cubicBezTo>
                  <a:pt x="1395413" y="108527"/>
                  <a:pt x="1399707" y="112552"/>
                  <a:pt x="1404938" y="114877"/>
                </a:cubicBezTo>
                <a:cubicBezTo>
                  <a:pt x="1414113" y="118955"/>
                  <a:pt x="1423988" y="121227"/>
                  <a:pt x="1433513" y="124402"/>
                </a:cubicBezTo>
                <a:cubicBezTo>
                  <a:pt x="1438275" y="125990"/>
                  <a:pt x="1442830" y="128455"/>
                  <a:pt x="1447800" y="129165"/>
                </a:cubicBezTo>
                <a:lnTo>
                  <a:pt x="1481138" y="133927"/>
                </a:lnTo>
                <a:cubicBezTo>
                  <a:pt x="1485900" y="137102"/>
                  <a:pt x="1490306" y="140892"/>
                  <a:pt x="1495425" y="143452"/>
                </a:cubicBezTo>
                <a:cubicBezTo>
                  <a:pt x="1499915" y="145697"/>
                  <a:pt x="1506163" y="144665"/>
                  <a:pt x="1509713" y="148215"/>
                </a:cubicBezTo>
                <a:cubicBezTo>
                  <a:pt x="1513263" y="151765"/>
                  <a:pt x="1512498" y="157888"/>
                  <a:pt x="1514475" y="162502"/>
                </a:cubicBezTo>
                <a:cubicBezTo>
                  <a:pt x="1517272" y="169028"/>
                  <a:pt x="1519873" y="175775"/>
                  <a:pt x="1524000" y="181552"/>
                </a:cubicBezTo>
                <a:cubicBezTo>
                  <a:pt x="1527915" y="187033"/>
                  <a:pt x="1533976" y="190666"/>
                  <a:pt x="1538288" y="195840"/>
                </a:cubicBezTo>
                <a:cubicBezTo>
                  <a:pt x="1541952" y="200237"/>
                  <a:pt x="1544638" y="205365"/>
                  <a:pt x="1547813" y="210127"/>
                </a:cubicBezTo>
                <a:cubicBezTo>
                  <a:pt x="1549400" y="214890"/>
                  <a:pt x="1552575" y="219395"/>
                  <a:pt x="1552575" y="224415"/>
                </a:cubicBezTo>
                <a:cubicBezTo>
                  <a:pt x="1552575" y="260498"/>
                  <a:pt x="1552970" y="256965"/>
                  <a:pt x="1543050" y="267277"/>
                </a:cubicBez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4" name="Полилиния 1043"/>
          <p:cNvSpPr/>
          <p:nvPr/>
        </p:nvSpPr>
        <p:spPr>
          <a:xfrm>
            <a:off x="3914775" y="1400175"/>
            <a:ext cx="2257425" cy="1838325"/>
          </a:xfrm>
          <a:custGeom>
            <a:avLst/>
            <a:gdLst>
              <a:gd name="connsiteX0" fmla="*/ 2257425 w 2257425"/>
              <a:gd name="connsiteY0" fmla="*/ 419100 h 1838325"/>
              <a:gd name="connsiteX1" fmla="*/ 728663 w 2257425"/>
              <a:gd name="connsiteY1" fmla="*/ 1838325 h 1838325"/>
              <a:gd name="connsiteX2" fmla="*/ 0 w 2257425"/>
              <a:gd name="connsiteY2" fmla="*/ 52388 h 1838325"/>
              <a:gd name="connsiteX3" fmla="*/ 0 w 2257425"/>
              <a:gd name="connsiteY3" fmla="*/ 47625 h 1838325"/>
              <a:gd name="connsiteX4" fmla="*/ 38100 w 2257425"/>
              <a:gd name="connsiteY4" fmla="*/ 23813 h 1838325"/>
              <a:gd name="connsiteX5" fmla="*/ 76200 w 2257425"/>
              <a:gd name="connsiteY5" fmla="*/ 9525 h 1838325"/>
              <a:gd name="connsiteX6" fmla="*/ 104775 w 2257425"/>
              <a:gd name="connsiteY6" fmla="*/ 28575 h 1838325"/>
              <a:gd name="connsiteX7" fmla="*/ 147638 w 2257425"/>
              <a:gd name="connsiteY7" fmla="*/ 52388 h 1838325"/>
              <a:gd name="connsiteX8" fmla="*/ 185738 w 2257425"/>
              <a:gd name="connsiteY8" fmla="*/ 47625 h 1838325"/>
              <a:gd name="connsiteX9" fmla="*/ 200025 w 2257425"/>
              <a:gd name="connsiteY9" fmla="*/ 42863 h 1838325"/>
              <a:gd name="connsiteX10" fmla="*/ 233363 w 2257425"/>
              <a:gd name="connsiteY10" fmla="*/ 33338 h 1838325"/>
              <a:gd name="connsiteX11" fmla="*/ 323850 w 2257425"/>
              <a:gd name="connsiteY11" fmla="*/ 38100 h 1838325"/>
              <a:gd name="connsiteX12" fmla="*/ 342900 w 2257425"/>
              <a:gd name="connsiteY12" fmla="*/ 47625 h 1838325"/>
              <a:gd name="connsiteX13" fmla="*/ 357188 w 2257425"/>
              <a:gd name="connsiteY13" fmla="*/ 52388 h 1838325"/>
              <a:gd name="connsiteX14" fmla="*/ 385763 w 2257425"/>
              <a:gd name="connsiteY14" fmla="*/ 66675 h 1838325"/>
              <a:gd name="connsiteX15" fmla="*/ 400050 w 2257425"/>
              <a:gd name="connsiteY15" fmla="*/ 76200 h 1838325"/>
              <a:gd name="connsiteX16" fmla="*/ 414338 w 2257425"/>
              <a:gd name="connsiteY16" fmla="*/ 90488 h 1838325"/>
              <a:gd name="connsiteX17" fmla="*/ 495300 w 2257425"/>
              <a:gd name="connsiteY17" fmla="*/ 95250 h 1838325"/>
              <a:gd name="connsiteX18" fmla="*/ 514350 w 2257425"/>
              <a:gd name="connsiteY18" fmla="*/ 90488 h 1838325"/>
              <a:gd name="connsiteX19" fmla="*/ 533400 w 2257425"/>
              <a:gd name="connsiteY19" fmla="*/ 76200 h 1838325"/>
              <a:gd name="connsiteX20" fmla="*/ 547688 w 2257425"/>
              <a:gd name="connsiteY20" fmla="*/ 66675 h 1838325"/>
              <a:gd name="connsiteX21" fmla="*/ 561975 w 2257425"/>
              <a:gd name="connsiteY21" fmla="*/ 61913 h 1838325"/>
              <a:gd name="connsiteX22" fmla="*/ 590550 w 2257425"/>
              <a:gd name="connsiteY22" fmla="*/ 38100 h 1838325"/>
              <a:gd name="connsiteX23" fmla="*/ 604838 w 2257425"/>
              <a:gd name="connsiteY23" fmla="*/ 33338 h 1838325"/>
              <a:gd name="connsiteX24" fmla="*/ 619125 w 2257425"/>
              <a:gd name="connsiteY24" fmla="*/ 23813 h 1838325"/>
              <a:gd name="connsiteX25" fmla="*/ 652463 w 2257425"/>
              <a:gd name="connsiteY25" fmla="*/ 14288 h 1838325"/>
              <a:gd name="connsiteX26" fmla="*/ 700088 w 2257425"/>
              <a:gd name="connsiteY26" fmla="*/ 4763 h 1838325"/>
              <a:gd name="connsiteX27" fmla="*/ 714375 w 2257425"/>
              <a:gd name="connsiteY27" fmla="*/ 0 h 1838325"/>
              <a:gd name="connsiteX28" fmla="*/ 742950 w 2257425"/>
              <a:gd name="connsiteY28" fmla="*/ 4763 h 1838325"/>
              <a:gd name="connsiteX29" fmla="*/ 776288 w 2257425"/>
              <a:gd name="connsiteY29" fmla="*/ 23813 h 1838325"/>
              <a:gd name="connsiteX30" fmla="*/ 800100 w 2257425"/>
              <a:gd name="connsiteY30" fmla="*/ 47625 h 1838325"/>
              <a:gd name="connsiteX31" fmla="*/ 828675 w 2257425"/>
              <a:gd name="connsiteY31" fmla="*/ 57150 h 1838325"/>
              <a:gd name="connsiteX32" fmla="*/ 881063 w 2257425"/>
              <a:gd name="connsiteY32" fmla="*/ 52388 h 1838325"/>
              <a:gd name="connsiteX33" fmla="*/ 900113 w 2257425"/>
              <a:gd name="connsiteY33" fmla="*/ 47625 h 1838325"/>
              <a:gd name="connsiteX34" fmla="*/ 966788 w 2257425"/>
              <a:gd name="connsiteY34" fmla="*/ 42863 h 1838325"/>
              <a:gd name="connsiteX35" fmla="*/ 1085850 w 2257425"/>
              <a:gd name="connsiteY35" fmla="*/ 47625 h 1838325"/>
              <a:gd name="connsiteX36" fmla="*/ 1128713 w 2257425"/>
              <a:gd name="connsiteY36" fmla="*/ 80963 h 1838325"/>
              <a:gd name="connsiteX37" fmla="*/ 1176338 w 2257425"/>
              <a:gd name="connsiteY37" fmla="*/ 104775 h 1838325"/>
              <a:gd name="connsiteX38" fmla="*/ 1204913 w 2257425"/>
              <a:gd name="connsiteY38" fmla="*/ 114300 h 1838325"/>
              <a:gd name="connsiteX39" fmla="*/ 1219200 w 2257425"/>
              <a:gd name="connsiteY39" fmla="*/ 119063 h 1838325"/>
              <a:gd name="connsiteX40" fmla="*/ 1281113 w 2257425"/>
              <a:gd name="connsiteY40" fmla="*/ 114300 h 1838325"/>
              <a:gd name="connsiteX41" fmla="*/ 1295400 w 2257425"/>
              <a:gd name="connsiteY41" fmla="*/ 109538 h 1838325"/>
              <a:gd name="connsiteX42" fmla="*/ 1314450 w 2257425"/>
              <a:gd name="connsiteY42" fmla="*/ 104775 h 1838325"/>
              <a:gd name="connsiteX43" fmla="*/ 1328738 w 2257425"/>
              <a:gd name="connsiteY43" fmla="*/ 100013 h 1838325"/>
              <a:gd name="connsiteX44" fmla="*/ 1376363 w 2257425"/>
              <a:gd name="connsiteY44" fmla="*/ 90488 h 1838325"/>
              <a:gd name="connsiteX45" fmla="*/ 1390650 w 2257425"/>
              <a:gd name="connsiteY45" fmla="*/ 85725 h 1838325"/>
              <a:gd name="connsiteX46" fmla="*/ 1443038 w 2257425"/>
              <a:gd name="connsiteY46" fmla="*/ 80963 h 1838325"/>
              <a:gd name="connsiteX47" fmla="*/ 1457325 w 2257425"/>
              <a:gd name="connsiteY47" fmla="*/ 76200 h 1838325"/>
              <a:gd name="connsiteX48" fmla="*/ 1557338 w 2257425"/>
              <a:gd name="connsiteY48" fmla="*/ 80963 h 1838325"/>
              <a:gd name="connsiteX49" fmla="*/ 1566863 w 2257425"/>
              <a:gd name="connsiteY49" fmla="*/ 95250 h 1838325"/>
              <a:gd name="connsiteX50" fmla="*/ 1595438 w 2257425"/>
              <a:gd name="connsiteY50" fmla="*/ 119063 h 1838325"/>
              <a:gd name="connsiteX51" fmla="*/ 1628775 w 2257425"/>
              <a:gd name="connsiteY51" fmla="*/ 161925 h 1838325"/>
              <a:gd name="connsiteX52" fmla="*/ 1643063 w 2257425"/>
              <a:gd name="connsiteY52" fmla="*/ 166688 h 1838325"/>
              <a:gd name="connsiteX53" fmla="*/ 1905000 w 2257425"/>
              <a:gd name="connsiteY53" fmla="*/ 166688 h 1838325"/>
              <a:gd name="connsiteX54" fmla="*/ 1952625 w 2257425"/>
              <a:gd name="connsiteY54" fmla="*/ 180975 h 1838325"/>
              <a:gd name="connsiteX55" fmla="*/ 1966913 w 2257425"/>
              <a:gd name="connsiteY55" fmla="*/ 185738 h 1838325"/>
              <a:gd name="connsiteX56" fmla="*/ 1981200 w 2257425"/>
              <a:gd name="connsiteY56" fmla="*/ 190500 h 1838325"/>
              <a:gd name="connsiteX57" fmla="*/ 2014538 w 2257425"/>
              <a:gd name="connsiteY57" fmla="*/ 228600 h 1838325"/>
              <a:gd name="connsiteX58" fmla="*/ 2024063 w 2257425"/>
              <a:gd name="connsiteY58" fmla="*/ 242888 h 1838325"/>
              <a:gd name="connsiteX59" fmla="*/ 2052638 w 2257425"/>
              <a:gd name="connsiteY59" fmla="*/ 261938 h 1838325"/>
              <a:gd name="connsiteX60" fmla="*/ 2085975 w 2257425"/>
              <a:gd name="connsiteY60" fmla="*/ 271463 h 1838325"/>
              <a:gd name="connsiteX61" fmla="*/ 2124075 w 2257425"/>
              <a:gd name="connsiteY61" fmla="*/ 276225 h 1838325"/>
              <a:gd name="connsiteX62" fmla="*/ 2152650 w 2257425"/>
              <a:gd name="connsiteY62" fmla="*/ 280988 h 1838325"/>
              <a:gd name="connsiteX63" fmla="*/ 2166938 w 2257425"/>
              <a:gd name="connsiteY63" fmla="*/ 290513 h 1838325"/>
              <a:gd name="connsiteX64" fmla="*/ 2181225 w 2257425"/>
              <a:gd name="connsiteY64" fmla="*/ 295275 h 1838325"/>
              <a:gd name="connsiteX65" fmla="*/ 2209800 w 2257425"/>
              <a:gd name="connsiteY65" fmla="*/ 314325 h 1838325"/>
              <a:gd name="connsiteX66" fmla="*/ 2219325 w 2257425"/>
              <a:gd name="connsiteY66" fmla="*/ 328613 h 1838325"/>
              <a:gd name="connsiteX67" fmla="*/ 2233613 w 2257425"/>
              <a:gd name="connsiteY67" fmla="*/ 342900 h 1838325"/>
              <a:gd name="connsiteX68" fmla="*/ 2238375 w 2257425"/>
              <a:gd name="connsiteY68" fmla="*/ 361950 h 1838325"/>
              <a:gd name="connsiteX69" fmla="*/ 2247900 w 2257425"/>
              <a:gd name="connsiteY69" fmla="*/ 390525 h 1838325"/>
              <a:gd name="connsiteX70" fmla="*/ 2252663 w 2257425"/>
              <a:gd name="connsiteY70" fmla="*/ 404813 h 1838325"/>
              <a:gd name="connsiteX71" fmla="*/ 2257425 w 2257425"/>
              <a:gd name="connsiteY71" fmla="*/ 419100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257425" h="1838325">
                <a:moveTo>
                  <a:pt x="2257425" y="419100"/>
                </a:moveTo>
                <a:lnTo>
                  <a:pt x="728663" y="1838325"/>
                </a:lnTo>
                <a:lnTo>
                  <a:pt x="0" y="52388"/>
                </a:lnTo>
                <a:lnTo>
                  <a:pt x="0" y="47625"/>
                </a:lnTo>
                <a:cubicBezTo>
                  <a:pt x="12700" y="39688"/>
                  <a:pt x="24914" y="30913"/>
                  <a:pt x="38100" y="23813"/>
                </a:cubicBezTo>
                <a:cubicBezTo>
                  <a:pt x="47349" y="18833"/>
                  <a:pt x="65092" y="13228"/>
                  <a:pt x="76200" y="9525"/>
                </a:cubicBezTo>
                <a:cubicBezTo>
                  <a:pt x="94734" y="37328"/>
                  <a:pt x="74021" y="13198"/>
                  <a:pt x="104775" y="28575"/>
                </a:cubicBezTo>
                <a:cubicBezTo>
                  <a:pt x="170288" y="61331"/>
                  <a:pt x="108123" y="39215"/>
                  <a:pt x="147638" y="52388"/>
                </a:cubicBezTo>
                <a:cubicBezTo>
                  <a:pt x="160338" y="50800"/>
                  <a:pt x="173146" y="49915"/>
                  <a:pt x="185738" y="47625"/>
                </a:cubicBezTo>
                <a:cubicBezTo>
                  <a:pt x="190677" y="46727"/>
                  <a:pt x="195198" y="44242"/>
                  <a:pt x="200025" y="42863"/>
                </a:cubicBezTo>
                <a:cubicBezTo>
                  <a:pt x="241894" y="30900"/>
                  <a:pt x="199099" y="44758"/>
                  <a:pt x="233363" y="33338"/>
                </a:cubicBezTo>
                <a:cubicBezTo>
                  <a:pt x="263525" y="34925"/>
                  <a:pt x="293900" y="34194"/>
                  <a:pt x="323850" y="38100"/>
                </a:cubicBezTo>
                <a:cubicBezTo>
                  <a:pt x="330890" y="39018"/>
                  <a:pt x="336375" y="44828"/>
                  <a:pt x="342900" y="47625"/>
                </a:cubicBezTo>
                <a:cubicBezTo>
                  <a:pt x="347514" y="49603"/>
                  <a:pt x="352698" y="50143"/>
                  <a:pt x="357188" y="52388"/>
                </a:cubicBezTo>
                <a:cubicBezTo>
                  <a:pt x="394110" y="70849"/>
                  <a:pt x="349856" y="54708"/>
                  <a:pt x="385763" y="66675"/>
                </a:cubicBezTo>
                <a:cubicBezTo>
                  <a:pt x="390525" y="69850"/>
                  <a:pt x="395653" y="72536"/>
                  <a:pt x="400050" y="76200"/>
                </a:cubicBezTo>
                <a:cubicBezTo>
                  <a:pt x="405224" y="80512"/>
                  <a:pt x="407733" y="89167"/>
                  <a:pt x="414338" y="90488"/>
                </a:cubicBezTo>
                <a:cubicBezTo>
                  <a:pt x="440847" y="95790"/>
                  <a:pt x="468313" y="93663"/>
                  <a:pt x="495300" y="95250"/>
                </a:cubicBezTo>
                <a:cubicBezTo>
                  <a:pt x="501650" y="93663"/>
                  <a:pt x="508496" y="93415"/>
                  <a:pt x="514350" y="90488"/>
                </a:cubicBezTo>
                <a:cubicBezTo>
                  <a:pt x="521450" y="86938"/>
                  <a:pt x="526941" y="80814"/>
                  <a:pt x="533400" y="76200"/>
                </a:cubicBezTo>
                <a:cubicBezTo>
                  <a:pt x="538058" y="72873"/>
                  <a:pt x="542568" y="69235"/>
                  <a:pt x="547688" y="66675"/>
                </a:cubicBezTo>
                <a:cubicBezTo>
                  <a:pt x="552178" y="64430"/>
                  <a:pt x="557213" y="63500"/>
                  <a:pt x="561975" y="61913"/>
                </a:cubicBezTo>
                <a:cubicBezTo>
                  <a:pt x="572506" y="51382"/>
                  <a:pt x="577291" y="44729"/>
                  <a:pt x="590550" y="38100"/>
                </a:cubicBezTo>
                <a:cubicBezTo>
                  <a:pt x="595040" y="35855"/>
                  <a:pt x="600075" y="34925"/>
                  <a:pt x="604838" y="33338"/>
                </a:cubicBezTo>
                <a:cubicBezTo>
                  <a:pt x="609600" y="30163"/>
                  <a:pt x="614006" y="26373"/>
                  <a:pt x="619125" y="23813"/>
                </a:cubicBezTo>
                <a:cubicBezTo>
                  <a:pt x="626742" y="20004"/>
                  <a:pt x="645336" y="16324"/>
                  <a:pt x="652463" y="14288"/>
                </a:cubicBezTo>
                <a:cubicBezTo>
                  <a:pt x="685717" y="4787"/>
                  <a:pt x="643180" y="12892"/>
                  <a:pt x="700088" y="4763"/>
                </a:cubicBezTo>
                <a:cubicBezTo>
                  <a:pt x="704850" y="3175"/>
                  <a:pt x="709355" y="0"/>
                  <a:pt x="714375" y="0"/>
                </a:cubicBezTo>
                <a:cubicBezTo>
                  <a:pt x="724031" y="0"/>
                  <a:pt x="733701" y="1988"/>
                  <a:pt x="742950" y="4763"/>
                </a:cubicBezTo>
                <a:cubicBezTo>
                  <a:pt x="753936" y="8059"/>
                  <a:pt x="766722" y="17436"/>
                  <a:pt x="776288" y="23813"/>
                </a:cubicBezTo>
                <a:cubicBezTo>
                  <a:pt x="784977" y="36846"/>
                  <a:pt x="785062" y="40941"/>
                  <a:pt x="800100" y="47625"/>
                </a:cubicBezTo>
                <a:cubicBezTo>
                  <a:pt x="809275" y="51703"/>
                  <a:pt x="828675" y="57150"/>
                  <a:pt x="828675" y="57150"/>
                </a:cubicBezTo>
                <a:cubicBezTo>
                  <a:pt x="846138" y="55563"/>
                  <a:pt x="863682" y="54705"/>
                  <a:pt x="881063" y="52388"/>
                </a:cubicBezTo>
                <a:cubicBezTo>
                  <a:pt x="887551" y="51523"/>
                  <a:pt x="893608" y="48348"/>
                  <a:pt x="900113" y="47625"/>
                </a:cubicBezTo>
                <a:cubicBezTo>
                  <a:pt x="922258" y="45164"/>
                  <a:pt x="944563" y="44450"/>
                  <a:pt x="966788" y="42863"/>
                </a:cubicBezTo>
                <a:cubicBezTo>
                  <a:pt x="1006475" y="44450"/>
                  <a:pt x="1046638" y="41301"/>
                  <a:pt x="1085850" y="47625"/>
                </a:cubicBezTo>
                <a:cubicBezTo>
                  <a:pt x="1105723" y="50830"/>
                  <a:pt x="1114748" y="70101"/>
                  <a:pt x="1128713" y="80963"/>
                </a:cubicBezTo>
                <a:cubicBezTo>
                  <a:pt x="1160343" y="105564"/>
                  <a:pt x="1147549" y="96139"/>
                  <a:pt x="1176338" y="104775"/>
                </a:cubicBezTo>
                <a:cubicBezTo>
                  <a:pt x="1185955" y="107660"/>
                  <a:pt x="1195388" y="111125"/>
                  <a:pt x="1204913" y="114300"/>
                </a:cubicBezTo>
                <a:lnTo>
                  <a:pt x="1219200" y="119063"/>
                </a:lnTo>
                <a:cubicBezTo>
                  <a:pt x="1239838" y="117475"/>
                  <a:pt x="1260574" y="116867"/>
                  <a:pt x="1281113" y="114300"/>
                </a:cubicBezTo>
                <a:cubicBezTo>
                  <a:pt x="1286094" y="113677"/>
                  <a:pt x="1290573" y="110917"/>
                  <a:pt x="1295400" y="109538"/>
                </a:cubicBezTo>
                <a:cubicBezTo>
                  <a:pt x="1301694" y="107740"/>
                  <a:pt x="1308156" y="106573"/>
                  <a:pt x="1314450" y="104775"/>
                </a:cubicBezTo>
                <a:cubicBezTo>
                  <a:pt x="1319277" y="103396"/>
                  <a:pt x="1323846" y="101142"/>
                  <a:pt x="1328738" y="100013"/>
                </a:cubicBezTo>
                <a:cubicBezTo>
                  <a:pt x="1344513" y="96373"/>
                  <a:pt x="1361005" y="95608"/>
                  <a:pt x="1376363" y="90488"/>
                </a:cubicBezTo>
                <a:cubicBezTo>
                  <a:pt x="1381125" y="88900"/>
                  <a:pt x="1385680" y="86435"/>
                  <a:pt x="1390650" y="85725"/>
                </a:cubicBezTo>
                <a:cubicBezTo>
                  <a:pt x="1408008" y="83245"/>
                  <a:pt x="1425575" y="82550"/>
                  <a:pt x="1443038" y="80963"/>
                </a:cubicBezTo>
                <a:cubicBezTo>
                  <a:pt x="1447800" y="79375"/>
                  <a:pt x="1452305" y="76200"/>
                  <a:pt x="1457325" y="76200"/>
                </a:cubicBezTo>
                <a:cubicBezTo>
                  <a:pt x="1490700" y="76200"/>
                  <a:pt x="1524456" y="75244"/>
                  <a:pt x="1557338" y="80963"/>
                </a:cubicBezTo>
                <a:cubicBezTo>
                  <a:pt x="1562977" y="81944"/>
                  <a:pt x="1562816" y="91203"/>
                  <a:pt x="1566863" y="95250"/>
                </a:cubicBezTo>
                <a:cubicBezTo>
                  <a:pt x="1594378" y="122765"/>
                  <a:pt x="1568131" y="83954"/>
                  <a:pt x="1595438" y="119063"/>
                </a:cubicBezTo>
                <a:cubicBezTo>
                  <a:pt x="1605627" y="132163"/>
                  <a:pt x="1613805" y="151945"/>
                  <a:pt x="1628775" y="161925"/>
                </a:cubicBezTo>
                <a:cubicBezTo>
                  <a:pt x="1632952" y="164710"/>
                  <a:pt x="1638300" y="165100"/>
                  <a:pt x="1643063" y="166688"/>
                </a:cubicBezTo>
                <a:cubicBezTo>
                  <a:pt x="1770335" y="161384"/>
                  <a:pt x="1766022" y="158746"/>
                  <a:pt x="1905000" y="166688"/>
                </a:cubicBezTo>
                <a:cubicBezTo>
                  <a:pt x="1913689" y="167185"/>
                  <a:pt x="1948674" y="179658"/>
                  <a:pt x="1952625" y="180975"/>
                </a:cubicBezTo>
                <a:lnTo>
                  <a:pt x="1966913" y="185738"/>
                </a:lnTo>
                <a:lnTo>
                  <a:pt x="1981200" y="190500"/>
                </a:lnTo>
                <a:cubicBezTo>
                  <a:pt x="2005013" y="206375"/>
                  <a:pt x="1992313" y="195263"/>
                  <a:pt x="2014538" y="228600"/>
                </a:cubicBezTo>
                <a:cubicBezTo>
                  <a:pt x="2017713" y="233363"/>
                  <a:pt x="2019300" y="239713"/>
                  <a:pt x="2024063" y="242888"/>
                </a:cubicBezTo>
                <a:cubicBezTo>
                  <a:pt x="2033588" y="249238"/>
                  <a:pt x="2041778" y="258318"/>
                  <a:pt x="2052638" y="261938"/>
                </a:cubicBezTo>
                <a:cubicBezTo>
                  <a:pt x="2063958" y="265711"/>
                  <a:pt x="2074020" y="269471"/>
                  <a:pt x="2085975" y="271463"/>
                </a:cubicBezTo>
                <a:cubicBezTo>
                  <a:pt x="2098600" y="273567"/>
                  <a:pt x="2111405" y="274415"/>
                  <a:pt x="2124075" y="276225"/>
                </a:cubicBezTo>
                <a:cubicBezTo>
                  <a:pt x="2133634" y="277591"/>
                  <a:pt x="2143125" y="279400"/>
                  <a:pt x="2152650" y="280988"/>
                </a:cubicBezTo>
                <a:cubicBezTo>
                  <a:pt x="2157413" y="284163"/>
                  <a:pt x="2161818" y="287953"/>
                  <a:pt x="2166938" y="290513"/>
                </a:cubicBezTo>
                <a:cubicBezTo>
                  <a:pt x="2171428" y="292758"/>
                  <a:pt x="2176837" y="292837"/>
                  <a:pt x="2181225" y="295275"/>
                </a:cubicBezTo>
                <a:cubicBezTo>
                  <a:pt x="2191232" y="300834"/>
                  <a:pt x="2209800" y="314325"/>
                  <a:pt x="2209800" y="314325"/>
                </a:cubicBezTo>
                <a:cubicBezTo>
                  <a:pt x="2212975" y="319088"/>
                  <a:pt x="2215661" y="324216"/>
                  <a:pt x="2219325" y="328613"/>
                </a:cubicBezTo>
                <a:cubicBezTo>
                  <a:pt x="2223637" y="333787"/>
                  <a:pt x="2230271" y="337052"/>
                  <a:pt x="2233613" y="342900"/>
                </a:cubicBezTo>
                <a:cubicBezTo>
                  <a:pt x="2236860" y="348583"/>
                  <a:pt x="2236494" y="355681"/>
                  <a:pt x="2238375" y="361950"/>
                </a:cubicBezTo>
                <a:cubicBezTo>
                  <a:pt x="2241260" y="371567"/>
                  <a:pt x="2244725" y="381000"/>
                  <a:pt x="2247900" y="390525"/>
                </a:cubicBezTo>
                <a:cubicBezTo>
                  <a:pt x="2249488" y="395288"/>
                  <a:pt x="2252663" y="399793"/>
                  <a:pt x="2252663" y="404813"/>
                </a:cubicBezTo>
                <a:lnTo>
                  <a:pt x="2257425" y="4191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5" name="Полилиния 1044"/>
          <p:cNvSpPr/>
          <p:nvPr/>
        </p:nvSpPr>
        <p:spPr>
          <a:xfrm>
            <a:off x="2671763" y="1357313"/>
            <a:ext cx="3505200" cy="1862137"/>
          </a:xfrm>
          <a:custGeom>
            <a:avLst/>
            <a:gdLst>
              <a:gd name="connsiteX0" fmla="*/ 3486150 w 3505200"/>
              <a:gd name="connsiteY0" fmla="*/ 471487 h 1862137"/>
              <a:gd name="connsiteX1" fmla="*/ 1971675 w 3505200"/>
              <a:gd name="connsiteY1" fmla="*/ 1862137 h 1862137"/>
              <a:gd name="connsiteX2" fmla="*/ 0 w 3505200"/>
              <a:gd name="connsiteY2" fmla="*/ 1052512 h 1862137"/>
              <a:gd name="connsiteX3" fmla="*/ 0 w 3505200"/>
              <a:gd name="connsiteY3" fmla="*/ 1052512 h 1862137"/>
              <a:gd name="connsiteX4" fmla="*/ 4762 w 3505200"/>
              <a:gd name="connsiteY4" fmla="*/ 995362 h 1862137"/>
              <a:gd name="connsiteX5" fmla="*/ 14287 w 3505200"/>
              <a:gd name="connsiteY5" fmla="*/ 976312 h 1862137"/>
              <a:gd name="connsiteX6" fmla="*/ 57150 w 3505200"/>
              <a:gd name="connsiteY6" fmla="*/ 938212 h 1862137"/>
              <a:gd name="connsiteX7" fmla="*/ 71437 w 3505200"/>
              <a:gd name="connsiteY7" fmla="*/ 890587 h 1862137"/>
              <a:gd name="connsiteX8" fmla="*/ 66675 w 3505200"/>
              <a:gd name="connsiteY8" fmla="*/ 828675 h 1862137"/>
              <a:gd name="connsiteX9" fmla="*/ 57150 w 3505200"/>
              <a:gd name="connsiteY9" fmla="*/ 809625 h 1862137"/>
              <a:gd name="connsiteX10" fmla="*/ 80962 w 3505200"/>
              <a:gd name="connsiteY10" fmla="*/ 742950 h 1862137"/>
              <a:gd name="connsiteX11" fmla="*/ 109537 w 3505200"/>
              <a:gd name="connsiteY11" fmla="*/ 714375 h 1862137"/>
              <a:gd name="connsiteX12" fmla="*/ 138112 w 3505200"/>
              <a:gd name="connsiteY12" fmla="*/ 695325 h 1862137"/>
              <a:gd name="connsiteX13" fmla="*/ 152400 w 3505200"/>
              <a:gd name="connsiteY13" fmla="*/ 685800 h 1862137"/>
              <a:gd name="connsiteX14" fmla="*/ 200025 w 3505200"/>
              <a:gd name="connsiteY14" fmla="*/ 671512 h 1862137"/>
              <a:gd name="connsiteX15" fmla="*/ 228600 w 3505200"/>
              <a:gd name="connsiteY15" fmla="*/ 642937 h 1862137"/>
              <a:gd name="connsiteX16" fmla="*/ 247650 w 3505200"/>
              <a:gd name="connsiteY16" fmla="*/ 628650 h 1862137"/>
              <a:gd name="connsiteX17" fmla="*/ 290512 w 3505200"/>
              <a:gd name="connsiteY17" fmla="*/ 576262 h 1862137"/>
              <a:gd name="connsiteX18" fmla="*/ 300037 w 3505200"/>
              <a:gd name="connsiteY18" fmla="*/ 557212 h 1862137"/>
              <a:gd name="connsiteX19" fmla="*/ 304800 w 3505200"/>
              <a:gd name="connsiteY19" fmla="*/ 542925 h 1862137"/>
              <a:gd name="connsiteX20" fmla="*/ 314325 w 3505200"/>
              <a:gd name="connsiteY20" fmla="*/ 528637 h 1862137"/>
              <a:gd name="connsiteX21" fmla="*/ 323850 w 3505200"/>
              <a:gd name="connsiteY21" fmla="*/ 495300 h 1862137"/>
              <a:gd name="connsiteX22" fmla="*/ 333375 w 3505200"/>
              <a:gd name="connsiteY22" fmla="*/ 466725 h 1862137"/>
              <a:gd name="connsiteX23" fmla="*/ 342900 w 3505200"/>
              <a:gd name="connsiteY23" fmla="*/ 438150 h 1862137"/>
              <a:gd name="connsiteX24" fmla="*/ 381000 w 3505200"/>
              <a:gd name="connsiteY24" fmla="*/ 395287 h 1862137"/>
              <a:gd name="connsiteX25" fmla="*/ 409575 w 3505200"/>
              <a:gd name="connsiteY25" fmla="*/ 371475 h 1862137"/>
              <a:gd name="connsiteX26" fmla="*/ 428625 w 3505200"/>
              <a:gd name="connsiteY26" fmla="*/ 366712 h 1862137"/>
              <a:gd name="connsiteX27" fmla="*/ 442912 w 3505200"/>
              <a:gd name="connsiteY27" fmla="*/ 357187 h 1862137"/>
              <a:gd name="connsiteX28" fmla="*/ 461962 w 3505200"/>
              <a:gd name="connsiteY28" fmla="*/ 352425 h 1862137"/>
              <a:gd name="connsiteX29" fmla="*/ 476250 w 3505200"/>
              <a:gd name="connsiteY29" fmla="*/ 347662 h 1862137"/>
              <a:gd name="connsiteX30" fmla="*/ 514350 w 3505200"/>
              <a:gd name="connsiteY30" fmla="*/ 338137 h 1862137"/>
              <a:gd name="connsiteX31" fmla="*/ 557212 w 3505200"/>
              <a:gd name="connsiteY31" fmla="*/ 304800 h 1862137"/>
              <a:gd name="connsiteX32" fmla="*/ 571500 w 3505200"/>
              <a:gd name="connsiteY32" fmla="*/ 295275 h 1862137"/>
              <a:gd name="connsiteX33" fmla="*/ 585787 w 3505200"/>
              <a:gd name="connsiteY33" fmla="*/ 285750 h 1862137"/>
              <a:gd name="connsiteX34" fmla="*/ 595312 w 3505200"/>
              <a:gd name="connsiteY34" fmla="*/ 271462 h 1862137"/>
              <a:gd name="connsiteX35" fmla="*/ 623887 w 3505200"/>
              <a:gd name="connsiteY35" fmla="*/ 247650 h 1862137"/>
              <a:gd name="connsiteX36" fmla="*/ 633412 w 3505200"/>
              <a:gd name="connsiteY36" fmla="*/ 228600 h 1862137"/>
              <a:gd name="connsiteX37" fmla="*/ 647700 w 3505200"/>
              <a:gd name="connsiteY37" fmla="*/ 219075 h 1862137"/>
              <a:gd name="connsiteX38" fmla="*/ 676275 w 3505200"/>
              <a:gd name="connsiteY38" fmla="*/ 190500 h 1862137"/>
              <a:gd name="connsiteX39" fmla="*/ 690562 w 3505200"/>
              <a:gd name="connsiteY39" fmla="*/ 176212 h 1862137"/>
              <a:gd name="connsiteX40" fmla="*/ 700087 w 3505200"/>
              <a:gd name="connsiteY40" fmla="*/ 161925 h 1862137"/>
              <a:gd name="connsiteX41" fmla="*/ 714375 w 3505200"/>
              <a:gd name="connsiteY41" fmla="*/ 157162 h 1862137"/>
              <a:gd name="connsiteX42" fmla="*/ 747712 w 3505200"/>
              <a:gd name="connsiteY42" fmla="*/ 142875 h 1862137"/>
              <a:gd name="connsiteX43" fmla="*/ 795337 w 3505200"/>
              <a:gd name="connsiteY43" fmla="*/ 123825 h 1862137"/>
              <a:gd name="connsiteX44" fmla="*/ 809625 w 3505200"/>
              <a:gd name="connsiteY44" fmla="*/ 119062 h 1862137"/>
              <a:gd name="connsiteX45" fmla="*/ 876300 w 3505200"/>
              <a:gd name="connsiteY45" fmla="*/ 109537 h 1862137"/>
              <a:gd name="connsiteX46" fmla="*/ 890587 w 3505200"/>
              <a:gd name="connsiteY46" fmla="*/ 104775 h 1862137"/>
              <a:gd name="connsiteX47" fmla="*/ 923925 w 3505200"/>
              <a:gd name="connsiteY47" fmla="*/ 95250 h 1862137"/>
              <a:gd name="connsiteX48" fmla="*/ 952500 w 3505200"/>
              <a:gd name="connsiteY48" fmla="*/ 76200 h 1862137"/>
              <a:gd name="connsiteX49" fmla="*/ 966787 w 3505200"/>
              <a:gd name="connsiteY49" fmla="*/ 71437 h 1862137"/>
              <a:gd name="connsiteX50" fmla="*/ 995362 w 3505200"/>
              <a:gd name="connsiteY50" fmla="*/ 57150 h 1862137"/>
              <a:gd name="connsiteX51" fmla="*/ 1038225 w 3505200"/>
              <a:gd name="connsiteY51" fmla="*/ 23812 h 1862137"/>
              <a:gd name="connsiteX52" fmla="*/ 1085850 w 3505200"/>
              <a:gd name="connsiteY52" fmla="*/ 9525 h 1862137"/>
              <a:gd name="connsiteX53" fmla="*/ 1100137 w 3505200"/>
              <a:gd name="connsiteY53" fmla="*/ 4762 h 1862137"/>
              <a:gd name="connsiteX54" fmla="*/ 1123950 w 3505200"/>
              <a:gd name="connsiteY54" fmla="*/ 0 h 1862137"/>
              <a:gd name="connsiteX55" fmla="*/ 1223962 w 3505200"/>
              <a:gd name="connsiteY55" fmla="*/ 4762 h 1862137"/>
              <a:gd name="connsiteX56" fmla="*/ 1262062 w 3505200"/>
              <a:gd name="connsiteY56" fmla="*/ 14287 h 1862137"/>
              <a:gd name="connsiteX57" fmla="*/ 1276350 w 3505200"/>
              <a:gd name="connsiteY57" fmla="*/ 19050 h 1862137"/>
              <a:gd name="connsiteX58" fmla="*/ 1290637 w 3505200"/>
              <a:gd name="connsiteY58" fmla="*/ 28575 h 1862137"/>
              <a:gd name="connsiteX59" fmla="*/ 1323975 w 3505200"/>
              <a:gd name="connsiteY59" fmla="*/ 38100 h 1862137"/>
              <a:gd name="connsiteX60" fmla="*/ 1338262 w 3505200"/>
              <a:gd name="connsiteY60" fmla="*/ 47625 h 1862137"/>
              <a:gd name="connsiteX61" fmla="*/ 1362075 w 3505200"/>
              <a:gd name="connsiteY61" fmla="*/ 52387 h 1862137"/>
              <a:gd name="connsiteX62" fmla="*/ 1376362 w 3505200"/>
              <a:gd name="connsiteY62" fmla="*/ 57150 h 1862137"/>
              <a:gd name="connsiteX63" fmla="*/ 1414462 w 3505200"/>
              <a:gd name="connsiteY63" fmla="*/ 66675 h 1862137"/>
              <a:gd name="connsiteX64" fmla="*/ 1433512 w 3505200"/>
              <a:gd name="connsiteY64" fmla="*/ 71437 h 1862137"/>
              <a:gd name="connsiteX65" fmla="*/ 1609725 w 3505200"/>
              <a:gd name="connsiteY65" fmla="*/ 66675 h 1862137"/>
              <a:gd name="connsiteX66" fmla="*/ 1628775 w 3505200"/>
              <a:gd name="connsiteY66" fmla="*/ 61912 h 1862137"/>
              <a:gd name="connsiteX67" fmla="*/ 1643062 w 3505200"/>
              <a:gd name="connsiteY67" fmla="*/ 52387 h 1862137"/>
              <a:gd name="connsiteX68" fmla="*/ 1676400 w 3505200"/>
              <a:gd name="connsiteY68" fmla="*/ 42862 h 1862137"/>
              <a:gd name="connsiteX69" fmla="*/ 1724025 w 3505200"/>
              <a:gd name="connsiteY69" fmla="*/ 33337 h 1862137"/>
              <a:gd name="connsiteX70" fmla="*/ 1890712 w 3505200"/>
              <a:gd name="connsiteY70" fmla="*/ 38100 h 1862137"/>
              <a:gd name="connsiteX71" fmla="*/ 1909762 w 3505200"/>
              <a:gd name="connsiteY71" fmla="*/ 52387 h 1862137"/>
              <a:gd name="connsiteX72" fmla="*/ 1938337 w 3505200"/>
              <a:gd name="connsiteY72" fmla="*/ 66675 h 1862137"/>
              <a:gd name="connsiteX73" fmla="*/ 1971675 w 3505200"/>
              <a:gd name="connsiteY73" fmla="*/ 85725 h 1862137"/>
              <a:gd name="connsiteX74" fmla="*/ 1985962 w 3505200"/>
              <a:gd name="connsiteY74" fmla="*/ 95250 h 1862137"/>
              <a:gd name="connsiteX75" fmla="*/ 2033587 w 3505200"/>
              <a:gd name="connsiteY75" fmla="*/ 104775 h 1862137"/>
              <a:gd name="connsiteX76" fmla="*/ 2047875 w 3505200"/>
              <a:gd name="connsiteY76" fmla="*/ 109537 h 1862137"/>
              <a:gd name="connsiteX77" fmla="*/ 2071687 w 3505200"/>
              <a:gd name="connsiteY77" fmla="*/ 119062 h 1862137"/>
              <a:gd name="connsiteX78" fmla="*/ 2109787 w 3505200"/>
              <a:gd name="connsiteY78" fmla="*/ 123825 h 1862137"/>
              <a:gd name="connsiteX79" fmla="*/ 2128837 w 3505200"/>
              <a:gd name="connsiteY79" fmla="*/ 133350 h 1862137"/>
              <a:gd name="connsiteX80" fmla="*/ 2214562 w 3505200"/>
              <a:gd name="connsiteY80" fmla="*/ 123825 h 1862137"/>
              <a:gd name="connsiteX81" fmla="*/ 2262187 w 3505200"/>
              <a:gd name="connsiteY81" fmla="*/ 114300 h 1862137"/>
              <a:gd name="connsiteX82" fmla="*/ 2295525 w 3505200"/>
              <a:gd name="connsiteY82" fmla="*/ 104775 h 1862137"/>
              <a:gd name="connsiteX83" fmla="*/ 2352675 w 3505200"/>
              <a:gd name="connsiteY83" fmla="*/ 95250 h 1862137"/>
              <a:gd name="connsiteX84" fmla="*/ 2624137 w 3505200"/>
              <a:gd name="connsiteY84" fmla="*/ 100012 h 1862137"/>
              <a:gd name="connsiteX85" fmla="*/ 2638425 w 3505200"/>
              <a:gd name="connsiteY85" fmla="*/ 104775 h 1862137"/>
              <a:gd name="connsiteX86" fmla="*/ 2662237 w 3505200"/>
              <a:gd name="connsiteY86" fmla="*/ 109537 h 1862137"/>
              <a:gd name="connsiteX87" fmla="*/ 2686050 w 3505200"/>
              <a:gd name="connsiteY87" fmla="*/ 119062 h 1862137"/>
              <a:gd name="connsiteX88" fmla="*/ 2700337 w 3505200"/>
              <a:gd name="connsiteY88" fmla="*/ 128587 h 1862137"/>
              <a:gd name="connsiteX89" fmla="*/ 2719387 w 3505200"/>
              <a:gd name="connsiteY89" fmla="*/ 138112 h 1862137"/>
              <a:gd name="connsiteX90" fmla="*/ 2752725 w 3505200"/>
              <a:gd name="connsiteY90" fmla="*/ 157162 h 1862137"/>
              <a:gd name="connsiteX91" fmla="*/ 2767012 w 3505200"/>
              <a:gd name="connsiteY91" fmla="*/ 171450 h 1862137"/>
              <a:gd name="connsiteX92" fmla="*/ 2828925 w 3505200"/>
              <a:gd name="connsiteY92" fmla="*/ 185737 h 1862137"/>
              <a:gd name="connsiteX93" fmla="*/ 2847975 w 3505200"/>
              <a:gd name="connsiteY93" fmla="*/ 190500 h 1862137"/>
              <a:gd name="connsiteX94" fmla="*/ 2862262 w 3505200"/>
              <a:gd name="connsiteY94" fmla="*/ 195262 h 1862137"/>
              <a:gd name="connsiteX95" fmla="*/ 3228975 w 3505200"/>
              <a:gd name="connsiteY95" fmla="*/ 200025 h 1862137"/>
              <a:gd name="connsiteX96" fmla="*/ 3286125 w 3505200"/>
              <a:gd name="connsiteY96" fmla="*/ 214312 h 1862137"/>
              <a:gd name="connsiteX97" fmla="*/ 3305175 w 3505200"/>
              <a:gd name="connsiteY97" fmla="*/ 233362 h 1862137"/>
              <a:gd name="connsiteX98" fmla="*/ 3333750 w 3505200"/>
              <a:gd name="connsiteY98" fmla="*/ 242887 h 1862137"/>
              <a:gd name="connsiteX99" fmla="*/ 3343275 w 3505200"/>
              <a:gd name="connsiteY99" fmla="*/ 257175 h 1862137"/>
              <a:gd name="connsiteX100" fmla="*/ 3357562 w 3505200"/>
              <a:gd name="connsiteY100" fmla="*/ 261937 h 1862137"/>
              <a:gd name="connsiteX101" fmla="*/ 3386137 w 3505200"/>
              <a:gd name="connsiteY101" fmla="*/ 280987 h 1862137"/>
              <a:gd name="connsiteX102" fmla="*/ 3400425 w 3505200"/>
              <a:gd name="connsiteY102" fmla="*/ 295275 h 1862137"/>
              <a:gd name="connsiteX103" fmla="*/ 3429000 w 3505200"/>
              <a:gd name="connsiteY103" fmla="*/ 314325 h 1862137"/>
              <a:gd name="connsiteX104" fmla="*/ 3443287 w 3505200"/>
              <a:gd name="connsiteY104" fmla="*/ 342900 h 1862137"/>
              <a:gd name="connsiteX105" fmla="*/ 3457575 w 3505200"/>
              <a:gd name="connsiteY105" fmla="*/ 352425 h 1862137"/>
              <a:gd name="connsiteX106" fmla="*/ 3481387 w 3505200"/>
              <a:gd name="connsiteY106" fmla="*/ 381000 h 1862137"/>
              <a:gd name="connsiteX107" fmla="*/ 3495675 w 3505200"/>
              <a:gd name="connsiteY107" fmla="*/ 409575 h 1862137"/>
              <a:gd name="connsiteX108" fmla="*/ 3505200 w 3505200"/>
              <a:gd name="connsiteY108" fmla="*/ 423862 h 1862137"/>
              <a:gd name="connsiteX109" fmla="*/ 3500437 w 3505200"/>
              <a:gd name="connsiteY109" fmla="*/ 457200 h 1862137"/>
              <a:gd name="connsiteX110" fmla="*/ 3486150 w 3505200"/>
              <a:gd name="connsiteY110" fmla="*/ 471487 h 186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3505200" h="1862137">
                <a:moveTo>
                  <a:pt x="3486150" y="471487"/>
                </a:moveTo>
                <a:lnTo>
                  <a:pt x="1971675" y="1862137"/>
                </a:lnTo>
                <a:lnTo>
                  <a:pt x="0" y="1052512"/>
                </a:lnTo>
                <a:lnTo>
                  <a:pt x="0" y="1052512"/>
                </a:lnTo>
                <a:cubicBezTo>
                  <a:pt x="1587" y="1033462"/>
                  <a:pt x="1239" y="1014151"/>
                  <a:pt x="4762" y="995362"/>
                </a:cubicBezTo>
                <a:cubicBezTo>
                  <a:pt x="6070" y="988384"/>
                  <a:pt x="9852" y="981856"/>
                  <a:pt x="14287" y="976312"/>
                </a:cubicBezTo>
                <a:cubicBezTo>
                  <a:pt x="32929" y="953010"/>
                  <a:pt x="37595" y="951249"/>
                  <a:pt x="57150" y="938212"/>
                </a:cubicBezTo>
                <a:cubicBezTo>
                  <a:pt x="68745" y="903427"/>
                  <a:pt x="64240" y="919378"/>
                  <a:pt x="71437" y="890587"/>
                </a:cubicBezTo>
                <a:cubicBezTo>
                  <a:pt x="69850" y="869950"/>
                  <a:pt x="70272" y="849058"/>
                  <a:pt x="66675" y="828675"/>
                </a:cubicBezTo>
                <a:cubicBezTo>
                  <a:pt x="65441" y="821684"/>
                  <a:pt x="57150" y="816725"/>
                  <a:pt x="57150" y="809625"/>
                </a:cubicBezTo>
                <a:cubicBezTo>
                  <a:pt x="57150" y="753807"/>
                  <a:pt x="53708" y="761120"/>
                  <a:pt x="80962" y="742950"/>
                </a:cubicBezTo>
                <a:cubicBezTo>
                  <a:pt x="90483" y="714390"/>
                  <a:pt x="78045" y="741368"/>
                  <a:pt x="109537" y="714375"/>
                </a:cubicBezTo>
                <a:cubicBezTo>
                  <a:pt x="136622" y="691159"/>
                  <a:pt x="97580" y="705457"/>
                  <a:pt x="138112" y="695325"/>
                </a:cubicBezTo>
                <a:cubicBezTo>
                  <a:pt x="142875" y="692150"/>
                  <a:pt x="147169" y="688125"/>
                  <a:pt x="152400" y="685800"/>
                </a:cubicBezTo>
                <a:cubicBezTo>
                  <a:pt x="167305" y="679175"/>
                  <a:pt x="184194" y="675470"/>
                  <a:pt x="200025" y="671512"/>
                </a:cubicBezTo>
                <a:cubicBezTo>
                  <a:pt x="233697" y="649063"/>
                  <a:pt x="193153" y="678382"/>
                  <a:pt x="228600" y="642937"/>
                </a:cubicBezTo>
                <a:cubicBezTo>
                  <a:pt x="234213" y="637324"/>
                  <a:pt x="241624" y="633816"/>
                  <a:pt x="247650" y="628650"/>
                </a:cubicBezTo>
                <a:cubicBezTo>
                  <a:pt x="261899" y="616436"/>
                  <a:pt x="284442" y="588402"/>
                  <a:pt x="290512" y="576262"/>
                </a:cubicBezTo>
                <a:cubicBezTo>
                  <a:pt x="293687" y="569912"/>
                  <a:pt x="297240" y="563737"/>
                  <a:pt x="300037" y="557212"/>
                </a:cubicBezTo>
                <a:cubicBezTo>
                  <a:pt x="302015" y="552598"/>
                  <a:pt x="302555" y="547415"/>
                  <a:pt x="304800" y="542925"/>
                </a:cubicBezTo>
                <a:cubicBezTo>
                  <a:pt x="307360" y="537805"/>
                  <a:pt x="311150" y="533400"/>
                  <a:pt x="314325" y="528637"/>
                </a:cubicBezTo>
                <a:cubicBezTo>
                  <a:pt x="330335" y="480604"/>
                  <a:pt x="305902" y="555125"/>
                  <a:pt x="323850" y="495300"/>
                </a:cubicBezTo>
                <a:cubicBezTo>
                  <a:pt x="326735" y="485683"/>
                  <a:pt x="330200" y="476250"/>
                  <a:pt x="333375" y="466725"/>
                </a:cubicBezTo>
                <a:cubicBezTo>
                  <a:pt x="333377" y="466720"/>
                  <a:pt x="342896" y="438155"/>
                  <a:pt x="342900" y="438150"/>
                </a:cubicBezTo>
                <a:cubicBezTo>
                  <a:pt x="359897" y="412654"/>
                  <a:pt x="348378" y="427909"/>
                  <a:pt x="381000" y="395287"/>
                </a:cubicBezTo>
                <a:cubicBezTo>
                  <a:pt x="389583" y="386704"/>
                  <a:pt x="397970" y="376448"/>
                  <a:pt x="409575" y="371475"/>
                </a:cubicBezTo>
                <a:cubicBezTo>
                  <a:pt x="415591" y="368897"/>
                  <a:pt x="422275" y="368300"/>
                  <a:pt x="428625" y="366712"/>
                </a:cubicBezTo>
                <a:cubicBezTo>
                  <a:pt x="433387" y="363537"/>
                  <a:pt x="437651" y="359442"/>
                  <a:pt x="442912" y="357187"/>
                </a:cubicBezTo>
                <a:cubicBezTo>
                  <a:pt x="448928" y="354609"/>
                  <a:pt x="455668" y="354223"/>
                  <a:pt x="461962" y="352425"/>
                </a:cubicBezTo>
                <a:cubicBezTo>
                  <a:pt x="466789" y="351046"/>
                  <a:pt x="471380" y="348880"/>
                  <a:pt x="476250" y="347662"/>
                </a:cubicBezTo>
                <a:lnTo>
                  <a:pt x="514350" y="338137"/>
                </a:lnTo>
                <a:cubicBezTo>
                  <a:pt x="536731" y="315756"/>
                  <a:pt x="523034" y="327585"/>
                  <a:pt x="557212" y="304800"/>
                </a:cubicBezTo>
                <a:lnTo>
                  <a:pt x="571500" y="295275"/>
                </a:lnTo>
                <a:lnTo>
                  <a:pt x="585787" y="285750"/>
                </a:lnTo>
                <a:cubicBezTo>
                  <a:pt x="588962" y="280987"/>
                  <a:pt x="591648" y="275859"/>
                  <a:pt x="595312" y="271462"/>
                </a:cubicBezTo>
                <a:cubicBezTo>
                  <a:pt x="606769" y="257713"/>
                  <a:pt x="609841" y="257014"/>
                  <a:pt x="623887" y="247650"/>
                </a:cubicBezTo>
                <a:cubicBezTo>
                  <a:pt x="627062" y="241300"/>
                  <a:pt x="628867" y="234054"/>
                  <a:pt x="633412" y="228600"/>
                </a:cubicBezTo>
                <a:cubicBezTo>
                  <a:pt x="637076" y="224203"/>
                  <a:pt x="643422" y="222878"/>
                  <a:pt x="647700" y="219075"/>
                </a:cubicBezTo>
                <a:cubicBezTo>
                  <a:pt x="657768" y="210126"/>
                  <a:pt x="666750" y="200025"/>
                  <a:pt x="676275" y="190500"/>
                </a:cubicBezTo>
                <a:cubicBezTo>
                  <a:pt x="681037" y="185737"/>
                  <a:pt x="686826" y="181816"/>
                  <a:pt x="690562" y="176212"/>
                </a:cubicBezTo>
                <a:cubicBezTo>
                  <a:pt x="693737" y="171450"/>
                  <a:pt x="695618" y="165501"/>
                  <a:pt x="700087" y="161925"/>
                </a:cubicBezTo>
                <a:cubicBezTo>
                  <a:pt x="704007" y="158789"/>
                  <a:pt x="709885" y="159407"/>
                  <a:pt x="714375" y="157162"/>
                </a:cubicBezTo>
                <a:cubicBezTo>
                  <a:pt x="747262" y="140718"/>
                  <a:pt x="708067" y="152785"/>
                  <a:pt x="747712" y="142875"/>
                </a:cubicBezTo>
                <a:cubicBezTo>
                  <a:pt x="775743" y="128859"/>
                  <a:pt x="760025" y="135596"/>
                  <a:pt x="795337" y="123825"/>
                </a:cubicBezTo>
                <a:cubicBezTo>
                  <a:pt x="800100" y="122237"/>
                  <a:pt x="804655" y="119772"/>
                  <a:pt x="809625" y="119062"/>
                </a:cubicBezTo>
                <a:lnTo>
                  <a:pt x="876300" y="109537"/>
                </a:lnTo>
                <a:cubicBezTo>
                  <a:pt x="881062" y="107950"/>
                  <a:pt x="885760" y="106154"/>
                  <a:pt x="890587" y="104775"/>
                </a:cubicBezTo>
                <a:cubicBezTo>
                  <a:pt x="932456" y="92812"/>
                  <a:pt x="889661" y="106670"/>
                  <a:pt x="923925" y="95250"/>
                </a:cubicBezTo>
                <a:cubicBezTo>
                  <a:pt x="933450" y="88900"/>
                  <a:pt x="941640" y="79821"/>
                  <a:pt x="952500" y="76200"/>
                </a:cubicBezTo>
                <a:cubicBezTo>
                  <a:pt x="957262" y="74612"/>
                  <a:pt x="962297" y="73682"/>
                  <a:pt x="966787" y="71437"/>
                </a:cubicBezTo>
                <a:cubicBezTo>
                  <a:pt x="1003708" y="52976"/>
                  <a:pt x="959459" y="69117"/>
                  <a:pt x="995362" y="57150"/>
                </a:cubicBezTo>
                <a:cubicBezTo>
                  <a:pt x="1007690" y="44822"/>
                  <a:pt x="1021135" y="29509"/>
                  <a:pt x="1038225" y="23812"/>
                </a:cubicBezTo>
                <a:cubicBezTo>
                  <a:pt x="1106163" y="1166"/>
                  <a:pt x="1035446" y="23926"/>
                  <a:pt x="1085850" y="9525"/>
                </a:cubicBezTo>
                <a:cubicBezTo>
                  <a:pt x="1090677" y="8146"/>
                  <a:pt x="1095267" y="5980"/>
                  <a:pt x="1100137" y="4762"/>
                </a:cubicBezTo>
                <a:cubicBezTo>
                  <a:pt x="1107990" y="2799"/>
                  <a:pt x="1116012" y="1587"/>
                  <a:pt x="1123950" y="0"/>
                </a:cubicBezTo>
                <a:cubicBezTo>
                  <a:pt x="1157287" y="1587"/>
                  <a:pt x="1190764" y="1328"/>
                  <a:pt x="1223962" y="4762"/>
                </a:cubicBezTo>
                <a:cubicBezTo>
                  <a:pt x="1236983" y="6109"/>
                  <a:pt x="1249643" y="10147"/>
                  <a:pt x="1262062" y="14287"/>
                </a:cubicBezTo>
                <a:cubicBezTo>
                  <a:pt x="1266825" y="15875"/>
                  <a:pt x="1271860" y="16805"/>
                  <a:pt x="1276350" y="19050"/>
                </a:cubicBezTo>
                <a:cubicBezTo>
                  <a:pt x="1281469" y="21610"/>
                  <a:pt x="1285518" y="26015"/>
                  <a:pt x="1290637" y="28575"/>
                </a:cubicBezTo>
                <a:cubicBezTo>
                  <a:pt x="1297465" y="31989"/>
                  <a:pt x="1317878" y="36576"/>
                  <a:pt x="1323975" y="38100"/>
                </a:cubicBezTo>
                <a:cubicBezTo>
                  <a:pt x="1328737" y="41275"/>
                  <a:pt x="1332903" y="45615"/>
                  <a:pt x="1338262" y="47625"/>
                </a:cubicBezTo>
                <a:cubicBezTo>
                  <a:pt x="1345841" y="50467"/>
                  <a:pt x="1354222" y="50424"/>
                  <a:pt x="1362075" y="52387"/>
                </a:cubicBezTo>
                <a:cubicBezTo>
                  <a:pt x="1366945" y="53605"/>
                  <a:pt x="1371519" y="55829"/>
                  <a:pt x="1376362" y="57150"/>
                </a:cubicBezTo>
                <a:cubicBezTo>
                  <a:pt x="1388992" y="60595"/>
                  <a:pt x="1401762" y="63500"/>
                  <a:pt x="1414462" y="66675"/>
                </a:cubicBezTo>
                <a:lnTo>
                  <a:pt x="1433512" y="71437"/>
                </a:lnTo>
                <a:cubicBezTo>
                  <a:pt x="1492250" y="69850"/>
                  <a:pt x="1551036" y="69538"/>
                  <a:pt x="1609725" y="66675"/>
                </a:cubicBezTo>
                <a:cubicBezTo>
                  <a:pt x="1616263" y="66356"/>
                  <a:pt x="1622759" y="64490"/>
                  <a:pt x="1628775" y="61912"/>
                </a:cubicBezTo>
                <a:cubicBezTo>
                  <a:pt x="1634036" y="59657"/>
                  <a:pt x="1637943" y="54947"/>
                  <a:pt x="1643062" y="52387"/>
                </a:cubicBezTo>
                <a:cubicBezTo>
                  <a:pt x="1649305" y="49266"/>
                  <a:pt x="1671065" y="44005"/>
                  <a:pt x="1676400" y="42862"/>
                </a:cubicBezTo>
                <a:cubicBezTo>
                  <a:pt x="1692230" y="39470"/>
                  <a:pt x="1724025" y="33337"/>
                  <a:pt x="1724025" y="33337"/>
                </a:cubicBezTo>
                <a:cubicBezTo>
                  <a:pt x="1779587" y="34925"/>
                  <a:pt x="1835417" y="32429"/>
                  <a:pt x="1890712" y="38100"/>
                </a:cubicBezTo>
                <a:cubicBezTo>
                  <a:pt x="1898608" y="38910"/>
                  <a:pt x="1903303" y="47774"/>
                  <a:pt x="1909762" y="52387"/>
                </a:cubicBezTo>
                <a:cubicBezTo>
                  <a:pt x="1925919" y="63927"/>
                  <a:pt x="1920644" y="60777"/>
                  <a:pt x="1938337" y="66675"/>
                </a:cubicBezTo>
                <a:cubicBezTo>
                  <a:pt x="1965481" y="93817"/>
                  <a:pt x="1938095" y="71333"/>
                  <a:pt x="1971675" y="85725"/>
                </a:cubicBezTo>
                <a:cubicBezTo>
                  <a:pt x="1976936" y="87980"/>
                  <a:pt x="1980701" y="92995"/>
                  <a:pt x="1985962" y="95250"/>
                </a:cubicBezTo>
                <a:cubicBezTo>
                  <a:pt x="1996175" y="99627"/>
                  <a:pt x="2025413" y="102959"/>
                  <a:pt x="2033587" y="104775"/>
                </a:cubicBezTo>
                <a:cubicBezTo>
                  <a:pt x="2038488" y="105864"/>
                  <a:pt x="2043174" y="107774"/>
                  <a:pt x="2047875" y="109537"/>
                </a:cubicBezTo>
                <a:cubicBezTo>
                  <a:pt x="2055880" y="112539"/>
                  <a:pt x="2063357" y="117140"/>
                  <a:pt x="2071687" y="119062"/>
                </a:cubicBezTo>
                <a:cubicBezTo>
                  <a:pt x="2084158" y="121940"/>
                  <a:pt x="2097087" y="122237"/>
                  <a:pt x="2109787" y="123825"/>
                </a:cubicBezTo>
                <a:cubicBezTo>
                  <a:pt x="2116137" y="127000"/>
                  <a:pt x="2121747" y="132977"/>
                  <a:pt x="2128837" y="133350"/>
                </a:cubicBezTo>
                <a:cubicBezTo>
                  <a:pt x="2243058" y="139361"/>
                  <a:pt x="2169688" y="133797"/>
                  <a:pt x="2214562" y="123825"/>
                </a:cubicBezTo>
                <a:cubicBezTo>
                  <a:pt x="2256641" y="114474"/>
                  <a:pt x="2228992" y="123784"/>
                  <a:pt x="2262187" y="114300"/>
                </a:cubicBezTo>
                <a:cubicBezTo>
                  <a:pt x="2278049" y="109768"/>
                  <a:pt x="2277648" y="107755"/>
                  <a:pt x="2295525" y="104775"/>
                </a:cubicBezTo>
                <a:cubicBezTo>
                  <a:pt x="2362417" y="93626"/>
                  <a:pt x="2309805" y="105966"/>
                  <a:pt x="2352675" y="95250"/>
                </a:cubicBezTo>
                <a:lnTo>
                  <a:pt x="2624137" y="100012"/>
                </a:lnTo>
                <a:cubicBezTo>
                  <a:pt x="2629155" y="100179"/>
                  <a:pt x="2633555" y="103557"/>
                  <a:pt x="2638425" y="104775"/>
                </a:cubicBezTo>
                <a:cubicBezTo>
                  <a:pt x="2646278" y="106738"/>
                  <a:pt x="2654300" y="107950"/>
                  <a:pt x="2662237" y="109537"/>
                </a:cubicBezTo>
                <a:cubicBezTo>
                  <a:pt x="2670175" y="112712"/>
                  <a:pt x="2678403" y="115239"/>
                  <a:pt x="2686050" y="119062"/>
                </a:cubicBezTo>
                <a:cubicBezTo>
                  <a:pt x="2691169" y="121622"/>
                  <a:pt x="2695367" y="125747"/>
                  <a:pt x="2700337" y="128587"/>
                </a:cubicBezTo>
                <a:cubicBezTo>
                  <a:pt x="2706501" y="132109"/>
                  <a:pt x="2713223" y="134590"/>
                  <a:pt x="2719387" y="138112"/>
                </a:cubicBezTo>
                <a:cubicBezTo>
                  <a:pt x="2766508" y="165038"/>
                  <a:pt x="2695159" y="128379"/>
                  <a:pt x="2752725" y="157162"/>
                </a:cubicBezTo>
                <a:cubicBezTo>
                  <a:pt x="2757487" y="161925"/>
                  <a:pt x="2761301" y="167880"/>
                  <a:pt x="2767012" y="171450"/>
                </a:cubicBezTo>
                <a:cubicBezTo>
                  <a:pt x="2786644" y="183720"/>
                  <a:pt x="2806391" y="182921"/>
                  <a:pt x="2828925" y="185737"/>
                </a:cubicBezTo>
                <a:cubicBezTo>
                  <a:pt x="2835275" y="187325"/>
                  <a:pt x="2841681" y="188702"/>
                  <a:pt x="2847975" y="190500"/>
                </a:cubicBezTo>
                <a:cubicBezTo>
                  <a:pt x="2852802" y="191879"/>
                  <a:pt x="2857244" y="195137"/>
                  <a:pt x="2862262" y="195262"/>
                </a:cubicBezTo>
                <a:cubicBezTo>
                  <a:pt x="2984472" y="198317"/>
                  <a:pt x="3106737" y="198437"/>
                  <a:pt x="3228975" y="200025"/>
                </a:cubicBezTo>
                <a:cubicBezTo>
                  <a:pt x="3252128" y="202919"/>
                  <a:pt x="3267826" y="200588"/>
                  <a:pt x="3286125" y="214312"/>
                </a:cubicBezTo>
                <a:cubicBezTo>
                  <a:pt x="3293309" y="219700"/>
                  <a:pt x="3297474" y="228742"/>
                  <a:pt x="3305175" y="233362"/>
                </a:cubicBezTo>
                <a:cubicBezTo>
                  <a:pt x="3313784" y="238528"/>
                  <a:pt x="3333750" y="242887"/>
                  <a:pt x="3333750" y="242887"/>
                </a:cubicBezTo>
                <a:cubicBezTo>
                  <a:pt x="3336925" y="247650"/>
                  <a:pt x="3338805" y="253599"/>
                  <a:pt x="3343275" y="257175"/>
                </a:cubicBezTo>
                <a:cubicBezTo>
                  <a:pt x="3347195" y="260311"/>
                  <a:pt x="3353174" y="259499"/>
                  <a:pt x="3357562" y="261937"/>
                </a:cubicBezTo>
                <a:cubicBezTo>
                  <a:pt x="3367569" y="267496"/>
                  <a:pt x="3378042" y="272892"/>
                  <a:pt x="3386137" y="280987"/>
                </a:cubicBezTo>
                <a:cubicBezTo>
                  <a:pt x="3390900" y="285750"/>
                  <a:pt x="3395108" y="291140"/>
                  <a:pt x="3400425" y="295275"/>
                </a:cubicBezTo>
                <a:cubicBezTo>
                  <a:pt x="3409461" y="302303"/>
                  <a:pt x="3429000" y="314325"/>
                  <a:pt x="3429000" y="314325"/>
                </a:cubicBezTo>
                <a:cubicBezTo>
                  <a:pt x="3432873" y="325945"/>
                  <a:pt x="3434055" y="333668"/>
                  <a:pt x="3443287" y="342900"/>
                </a:cubicBezTo>
                <a:cubicBezTo>
                  <a:pt x="3447334" y="346947"/>
                  <a:pt x="3452812" y="349250"/>
                  <a:pt x="3457575" y="352425"/>
                </a:cubicBezTo>
                <a:cubicBezTo>
                  <a:pt x="3466670" y="379712"/>
                  <a:pt x="3455438" y="355051"/>
                  <a:pt x="3481387" y="381000"/>
                </a:cubicBezTo>
                <a:cubicBezTo>
                  <a:pt x="3495036" y="394649"/>
                  <a:pt x="3487928" y="394081"/>
                  <a:pt x="3495675" y="409575"/>
                </a:cubicBezTo>
                <a:cubicBezTo>
                  <a:pt x="3498235" y="414694"/>
                  <a:pt x="3502025" y="419100"/>
                  <a:pt x="3505200" y="423862"/>
                </a:cubicBezTo>
                <a:cubicBezTo>
                  <a:pt x="3503612" y="434975"/>
                  <a:pt x="3504606" y="446777"/>
                  <a:pt x="3500437" y="457200"/>
                </a:cubicBezTo>
                <a:cubicBezTo>
                  <a:pt x="3485027" y="495724"/>
                  <a:pt x="3486150" y="459303"/>
                  <a:pt x="3486150" y="471487"/>
                </a:cubicBez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6" name="Полилиния 1045"/>
          <p:cNvSpPr/>
          <p:nvPr/>
        </p:nvSpPr>
        <p:spPr>
          <a:xfrm>
            <a:off x="3910013" y="1419140"/>
            <a:ext cx="1765526" cy="1800310"/>
          </a:xfrm>
          <a:custGeom>
            <a:avLst/>
            <a:gdLst>
              <a:gd name="connsiteX0" fmla="*/ 1762125 w 1765526"/>
              <a:gd name="connsiteY0" fmla="*/ 171535 h 1800310"/>
              <a:gd name="connsiteX1" fmla="*/ 738187 w 1765526"/>
              <a:gd name="connsiteY1" fmla="*/ 1800310 h 1800310"/>
              <a:gd name="connsiteX2" fmla="*/ 0 w 1765526"/>
              <a:gd name="connsiteY2" fmla="*/ 38185 h 1800310"/>
              <a:gd name="connsiteX3" fmla="*/ 0 w 1765526"/>
              <a:gd name="connsiteY3" fmla="*/ 38185 h 1800310"/>
              <a:gd name="connsiteX4" fmla="*/ 57150 w 1765526"/>
              <a:gd name="connsiteY4" fmla="*/ 9610 h 1800310"/>
              <a:gd name="connsiteX5" fmla="*/ 109537 w 1765526"/>
              <a:gd name="connsiteY5" fmla="*/ 4848 h 1800310"/>
              <a:gd name="connsiteX6" fmla="*/ 123825 w 1765526"/>
              <a:gd name="connsiteY6" fmla="*/ 85 h 1800310"/>
              <a:gd name="connsiteX7" fmla="*/ 157162 w 1765526"/>
              <a:gd name="connsiteY7" fmla="*/ 19135 h 1800310"/>
              <a:gd name="connsiteX8" fmla="*/ 204787 w 1765526"/>
              <a:gd name="connsiteY8" fmla="*/ 33423 h 1800310"/>
              <a:gd name="connsiteX9" fmla="*/ 285750 w 1765526"/>
              <a:gd name="connsiteY9" fmla="*/ 28660 h 1800310"/>
              <a:gd name="connsiteX10" fmla="*/ 352425 w 1765526"/>
              <a:gd name="connsiteY10" fmla="*/ 9610 h 1800310"/>
              <a:gd name="connsiteX11" fmla="*/ 376237 w 1765526"/>
              <a:gd name="connsiteY11" fmla="*/ 4848 h 1800310"/>
              <a:gd name="connsiteX12" fmla="*/ 447675 w 1765526"/>
              <a:gd name="connsiteY12" fmla="*/ 14373 h 1800310"/>
              <a:gd name="connsiteX13" fmla="*/ 476250 w 1765526"/>
              <a:gd name="connsiteY13" fmla="*/ 23898 h 1800310"/>
              <a:gd name="connsiteX14" fmla="*/ 495300 w 1765526"/>
              <a:gd name="connsiteY14" fmla="*/ 33423 h 1800310"/>
              <a:gd name="connsiteX15" fmla="*/ 523875 w 1765526"/>
              <a:gd name="connsiteY15" fmla="*/ 52473 h 1800310"/>
              <a:gd name="connsiteX16" fmla="*/ 566737 w 1765526"/>
              <a:gd name="connsiteY16" fmla="*/ 57235 h 1800310"/>
              <a:gd name="connsiteX17" fmla="*/ 685800 w 1765526"/>
              <a:gd name="connsiteY17" fmla="*/ 61998 h 1800310"/>
              <a:gd name="connsiteX18" fmla="*/ 723900 w 1765526"/>
              <a:gd name="connsiteY18" fmla="*/ 52473 h 1800310"/>
              <a:gd name="connsiteX19" fmla="*/ 757237 w 1765526"/>
              <a:gd name="connsiteY19" fmla="*/ 38185 h 1800310"/>
              <a:gd name="connsiteX20" fmla="*/ 781050 w 1765526"/>
              <a:gd name="connsiteY20" fmla="*/ 28660 h 1800310"/>
              <a:gd name="connsiteX21" fmla="*/ 819150 w 1765526"/>
              <a:gd name="connsiteY21" fmla="*/ 19135 h 1800310"/>
              <a:gd name="connsiteX22" fmla="*/ 914400 w 1765526"/>
              <a:gd name="connsiteY22" fmla="*/ 23898 h 1800310"/>
              <a:gd name="connsiteX23" fmla="*/ 942975 w 1765526"/>
              <a:gd name="connsiteY23" fmla="*/ 42948 h 1800310"/>
              <a:gd name="connsiteX24" fmla="*/ 990600 w 1765526"/>
              <a:gd name="connsiteY24" fmla="*/ 52473 h 1800310"/>
              <a:gd name="connsiteX25" fmla="*/ 1019175 w 1765526"/>
              <a:gd name="connsiteY25" fmla="*/ 61998 h 1800310"/>
              <a:gd name="connsiteX26" fmla="*/ 1052512 w 1765526"/>
              <a:gd name="connsiteY26" fmla="*/ 71523 h 1800310"/>
              <a:gd name="connsiteX27" fmla="*/ 1100137 w 1765526"/>
              <a:gd name="connsiteY27" fmla="*/ 66760 h 1800310"/>
              <a:gd name="connsiteX28" fmla="*/ 1128712 w 1765526"/>
              <a:gd name="connsiteY28" fmla="*/ 52473 h 1800310"/>
              <a:gd name="connsiteX29" fmla="*/ 1152525 w 1765526"/>
              <a:gd name="connsiteY29" fmla="*/ 47710 h 1800310"/>
              <a:gd name="connsiteX30" fmla="*/ 1166812 w 1765526"/>
              <a:gd name="connsiteY30" fmla="*/ 33423 h 1800310"/>
              <a:gd name="connsiteX31" fmla="*/ 1214437 w 1765526"/>
              <a:gd name="connsiteY31" fmla="*/ 28660 h 1800310"/>
              <a:gd name="connsiteX32" fmla="*/ 1228725 w 1765526"/>
              <a:gd name="connsiteY32" fmla="*/ 23898 h 1800310"/>
              <a:gd name="connsiteX33" fmla="*/ 1338262 w 1765526"/>
              <a:gd name="connsiteY33" fmla="*/ 38185 h 1800310"/>
              <a:gd name="connsiteX34" fmla="*/ 1357312 w 1765526"/>
              <a:gd name="connsiteY34" fmla="*/ 42948 h 1800310"/>
              <a:gd name="connsiteX35" fmla="*/ 1376362 w 1765526"/>
              <a:gd name="connsiteY35" fmla="*/ 52473 h 1800310"/>
              <a:gd name="connsiteX36" fmla="*/ 1390650 w 1765526"/>
              <a:gd name="connsiteY36" fmla="*/ 66760 h 1800310"/>
              <a:gd name="connsiteX37" fmla="*/ 1409700 w 1765526"/>
              <a:gd name="connsiteY37" fmla="*/ 71523 h 1800310"/>
              <a:gd name="connsiteX38" fmla="*/ 1419225 w 1765526"/>
              <a:gd name="connsiteY38" fmla="*/ 85810 h 1800310"/>
              <a:gd name="connsiteX39" fmla="*/ 1462087 w 1765526"/>
              <a:gd name="connsiteY39" fmla="*/ 100098 h 1800310"/>
              <a:gd name="connsiteX40" fmla="*/ 1476375 w 1765526"/>
              <a:gd name="connsiteY40" fmla="*/ 104860 h 1800310"/>
              <a:gd name="connsiteX41" fmla="*/ 1514475 w 1765526"/>
              <a:gd name="connsiteY41" fmla="*/ 114385 h 1800310"/>
              <a:gd name="connsiteX42" fmla="*/ 1528762 w 1765526"/>
              <a:gd name="connsiteY42" fmla="*/ 119148 h 1800310"/>
              <a:gd name="connsiteX43" fmla="*/ 1733550 w 1765526"/>
              <a:gd name="connsiteY43" fmla="*/ 119148 h 1800310"/>
              <a:gd name="connsiteX44" fmla="*/ 1747837 w 1765526"/>
              <a:gd name="connsiteY44" fmla="*/ 128673 h 1800310"/>
              <a:gd name="connsiteX45" fmla="*/ 1757362 w 1765526"/>
              <a:gd name="connsiteY45" fmla="*/ 147723 h 1800310"/>
              <a:gd name="connsiteX46" fmla="*/ 1762125 w 1765526"/>
              <a:gd name="connsiteY46" fmla="*/ 171535 h 180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765526" h="1800310">
                <a:moveTo>
                  <a:pt x="1762125" y="171535"/>
                </a:moveTo>
                <a:lnTo>
                  <a:pt x="738187" y="1800310"/>
                </a:lnTo>
                <a:lnTo>
                  <a:pt x="0" y="38185"/>
                </a:lnTo>
                <a:lnTo>
                  <a:pt x="0" y="38185"/>
                </a:lnTo>
                <a:cubicBezTo>
                  <a:pt x="2478" y="36808"/>
                  <a:pt x="41109" y="11902"/>
                  <a:pt x="57150" y="9610"/>
                </a:cubicBezTo>
                <a:cubicBezTo>
                  <a:pt x="74508" y="7130"/>
                  <a:pt x="92075" y="6435"/>
                  <a:pt x="109537" y="4848"/>
                </a:cubicBezTo>
                <a:cubicBezTo>
                  <a:pt x="114300" y="3260"/>
                  <a:pt x="118855" y="-625"/>
                  <a:pt x="123825" y="85"/>
                </a:cubicBezTo>
                <a:cubicBezTo>
                  <a:pt x="137830" y="2086"/>
                  <a:pt x="145162" y="13802"/>
                  <a:pt x="157162" y="19135"/>
                </a:cubicBezTo>
                <a:cubicBezTo>
                  <a:pt x="172067" y="25759"/>
                  <a:pt x="188957" y="29465"/>
                  <a:pt x="204787" y="33423"/>
                </a:cubicBezTo>
                <a:cubicBezTo>
                  <a:pt x="231775" y="31835"/>
                  <a:pt x="258908" y="31881"/>
                  <a:pt x="285750" y="28660"/>
                </a:cubicBezTo>
                <a:cubicBezTo>
                  <a:pt x="344949" y="21556"/>
                  <a:pt x="302719" y="19550"/>
                  <a:pt x="352425" y="9610"/>
                </a:cubicBezTo>
                <a:lnTo>
                  <a:pt x="376237" y="4848"/>
                </a:lnTo>
                <a:cubicBezTo>
                  <a:pt x="412052" y="8104"/>
                  <a:pt x="420234" y="6140"/>
                  <a:pt x="447675" y="14373"/>
                </a:cubicBezTo>
                <a:cubicBezTo>
                  <a:pt x="457292" y="17258"/>
                  <a:pt x="467270" y="19408"/>
                  <a:pt x="476250" y="23898"/>
                </a:cubicBezTo>
                <a:cubicBezTo>
                  <a:pt x="482600" y="27073"/>
                  <a:pt x="489212" y="29770"/>
                  <a:pt x="495300" y="33423"/>
                </a:cubicBezTo>
                <a:cubicBezTo>
                  <a:pt x="505116" y="39313"/>
                  <a:pt x="512497" y="51209"/>
                  <a:pt x="523875" y="52473"/>
                </a:cubicBezTo>
                <a:lnTo>
                  <a:pt x="566737" y="57235"/>
                </a:lnTo>
                <a:cubicBezTo>
                  <a:pt x="616921" y="77308"/>
                  <a:pt x="593707" y="71865"/>
                  <a:pt x="685800" y="61998"/>
                </a:cubicBezTo>
                <a:cubicBezTo>
                  <a:pt x="698816" y="60603"/>
                  <a:pt x="723900" y="52473"/>
                  <a:pt x="723900" y="52473"/>
                </a:cubicBezTo>
                <a:cubicBezTo>
                  <a:pt x="757343" y="35751"/>
                  <a:pt x="729212" y="48695"/>
                  <a:pt x="757237" y="38185"/>
                </a:cubicBezTo>
                <a:cubicBezTo>
                  <a:pt x="765242" y="35183"/>
                  <a:pt x="772879" y="31174"/>
                  <a:pt x="781050" y="28660"/>
                </a:cubicBezTo>
                <a:cubicBezTo>
                  <a:pt x="793562" y="24810"/>
                  <a:pt x="819150" y="19135"/>
                  <a:pt x="819150" y="19135"/>
                </a:cubicBezTo>
                <a:cubicBezTo>
                  <a:pt x="850900" y="20723"/>
                  <a:pt x="883182" y="17894"/>
                  <a:pt x="914400" y="23898"/>
                </a:cubicBezTo>
                <a:cubicBezTo>
                  <a:pt x="925642" y="26060"/>
                  <a:pt x="931683" y="41066"/>
                  <a:pt x="942975" y="42948"/>
                </a:cubicBezTo>
                <a:cubicBezTo>
                  <a:pt x="962293" y="46167"/>
                  <a:pt x="972833" y="47143"/>
                  <a:pt x="990600" y="52473"/>
                </a:cubicBezTo>
                <a:cubicBezTo>
                  <a:pt x="1000217" y="55358"/>
                  <a:pt x="1009434" y="59563"/>
                  <a:pt x="1019175" y="61998"/>
                </a:cubicBezTo>
                <a:cubicBezTo>
                  <a:pt x="1043095" y="67977"/>
                  <a:pt x="1032016" y="64690"/>
                  <a:pt x="1052512" y="71523"/>
                </a:cubicBezTo>
                <a:cubicBezTo>
                  <a:pt x="1068387" y="69935"/>
                  <a:pt x="1084368" y="69186"/>
                  <a:pt x="1100137" y="66760"/>
                </a:cubicBezTo>
                <a:cubicBezTo>
                  <a:pt x="1125215" y="62902"/>
                  <a:pt x="1104137" y="61689"/>
                  <a:pt x="1128712" y="52473"/>
                </a:cubicBezTo>
                <a:cubicBezTo>
                  <a:pt x="1136291" y="49631"/>
                  <a:pt x="1144587" y="49298"/>
                  <a:pt x="1152525" y="47710"/>
                </a:cubicBezTo>
                <a:cubicBezTo>
                  <a:pt x="1157287" y="42948"/>
                  <a:pt x="1160375" y="35404"/>
                  <a:pt x="1166812" y="33423"/>
                </a:cubicBezTo>
                <a:cubicBezTo>
                  <a:pt x="1182061" y="28731"/>
                  <a:pt x="1198668" y="31086"/>
                  <a:pt x="1214437" y="28660"/>
                </a:cubicBezTo>
                <a:cubicBezTo>
                  <a:pt x="1219399" y="27897"/>
                  <a:pt x="1223962" y="25485"/>
                  <a:pt x="1228725" y="23898"/>
                </a:cubicBezTo>
                <a:cubicBezTo>
                  <a:pt x="1313219" y="29530"/>
                  <a:pt x="1277012" y="22872"/>
                  <a:pt x="1338262" y="38185"/>
                </a:cubicBezTo>
                <a:cubicBezTo>
                  <a:pt x="1344612" y="39773"/>
                  <a:pt x="1351458" y="40021"/>
                  <a:pt x="1357312" y="42948"/>
                </a:cubicBezTo>
                <a:cubicBezTo>
                  <a:pt x="1363662" y="46123"/>
                  <a:pt x="1370585" y="48347"/>
                  <a:pt x="1376362" y="52473"/>
                </a:cubicBezTo>
                <a:cubicBezTo>
                  <a:pt x="1381843" y="56388"/>
                  <a:pt x="1384802" y="63418"/>
                  <a:pt x="1390650" y="66760"/>
                </a:cubicBezTo>
                <a:cubicBezTo>
                  <a:pt x="1396333" y="70007"/>
                  <a:pt x="1403350" y="69935"/>
                  <a:pt x="1409700" y="71523"/>
                </a:cubicBezTo>
                <a:cubicBezTo>
                  <a:pt x="1412875" y="76285"/>
                  <a:pt x="1414200" y="83069"/>
                  <a:pt x="1419225" y="85810"/>
                </a:cubicBezTo>
                <a:cubicBezTo>
                  <a:pt x="1432446" y="93022"/>
                  <a:pt x="1447800" y="95336"/>
                  <a:pt x="1462087" y="100098"/>
                </a:cubicBezTo>
                <a:cubicBezTo>
                  <a:pt x="1466850" y="101686"/>
                  <a:pt x="1471505" y="103642"/>
                  <a:pt x="1476375" y="104860"/>
                </a:cubicBezTo>
                <a:cubicBezTo>
                  <a:pt x="1489075" y="108035"/>
                  <a:pt x="1502056" y="110245"/>
                  <a:pt x="1514475" y="114385"/>
                </a:cubicBezTo>
                <a:lnTo>
                  <a:pt x="1528762" y="119148"/>
                </a:lnTo>
                <a:cubicBezTo>
                  <a:pt x="1589280" y="116820"/>
                  <a:pt x="1670468" y="109685"/>
                  <a:pt x="1733550" y="119148"/>
                </a:cubicBezTo>
                <a:cubicBezTo>
                  <a:pt x="1739210" y="119997"/>
                  <a:pt x="1743075" y="125498"/>
                  <a:pt x="1747837" y="128673"/>
                </a:cubicBezTo>
                <a:cubicBezTo>
                  <a:pt x="1751012" y="135023"/>
                  <a:pt x="1753840" y="141559"/>
                  <a:pt x="1757362" y="147723"/>
                </a:cubicBezTo>
                <a:cubicBezTo>
                  <a:pt x="1767768" y="165933"/>
                  <a:pt x="1766887" y="155565"/>
                  <a:pt x="1762125" y="171535"/>
                </a:cubicBez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7" name="Полилиния 1046"/>
          <p:cNvSpPr/>
          <p:nvPr/>
        </p:nvSpPr>
        <p:spPr>
          <a:xfrm>
            <a:off x="2641431" y="1390065"/>
            <a:ext cx="3022922" cy="1829385"/>
          </a:xfrm>
          <a:custGeom>
            <a:avLst/>
            <a:gdLst>
              <a:gd name="connsiteX0" fmla="*/ 3016419 w 3022922"/>
              <a:gd name="connsiteY0" fmla="*/ 205373 h 1829385"/>
              <a:gd name="connsiteX1" fmla="*/ 2006769 w 3022922"/>
              <a:gd name="connsiteY1" fmla="*/ 1829385 h 1829385"/>
              <a:gd name="connsiteX2" fmla="*/ 20807 w 3022922"/>
              <a:gd name="connsiteY2" fmla="*/ 1024523 h 1829385"/>
              <a:gd name="connsiteX3" fmla="*/ 20807 w 3022922"/>
              <a:gd name="connsiteY3" fmla="*/ 1024523 h 1829385"/>
              <a:gd name="connsiteX4" fmla="*/ 1757 w 3022922"/>
              <a:gd name="connsiteY4" fmla="*/ 986423 h 1829385"/>
              <a:gd name="connsiteX5" fmla="*/ 6519 w 3022922"/>
              <a:gd name="connsiteY5" fmla="*/ 919748 h 1829385"/>
              <a:gd name="connsiteX6" fmla="*/ 54144 w 3022922"/>
              <a:gd name="connsiteY6" fmla="*/ 881648 h 1829385"/>
              <a:gd name="connsiteX7" fmla="*/ 82719 w 3022922"/>
              <a:gd name="connsiteY7" fmla="*/ 862598 h 1829385"/>
              <a:gd name="connsiteX8" fmla="*/ 111294 w 3022922"/>
              <a:gd name="connsiteY8" fmla="*/ 838785 h 1829385"/>
              <a:gd name="connsiteX9" fmla="*/ 139869 w 3022922"/>
              <a:gd name="connsiteY9" fmla="*/ 781635 h 1829385"/>
              <a:gd name="connsiteX10" fmla="*/ 149394 w 3022922"/>
              <a:gd name="connsiteY10" fmla="*/ 762585 h 1829385"/>
              <a:gd name="connsiteX11" fmla="*/ 144632 w 3022922"/>
              <a:gd name="connsiteY11" fmla="*/ 691148 h 1829385"/>
              <a:gd name="connsiteX12" fmla="*/ 158919 w 3022922"/>
              <a:gd name="connsiteY12" fmla="*/ 624473 h 1829385"/>
              <a:gd name="connsiteX13" fmla="*/ 192257 w 3022922"/>
              <a:gd name="connsiteY13" fmla="*/ 595898 h 1829385"/>
              <a:gd name="connsiteX14" fmla="*/ 220832 w 3022922"/>
              <a:gd name="connsiteY14" fmla="*/ 581610 h 1829385"/>
              <a:gd name="connsiteX15" fmla="*/ 254169 w 3022922"/>
              <a:gd name="connsiteY15" fmla="*/ 567323 h 1829385"/>
              <a:gd name="connsiteX16" fmla="*/ 273219 w 3022922"/>
              <a:gd name="connsiteY16" fmla="*/ 557798 h 1829385"/>
              <a:gd name="connsiteX17" fmla="*/ 301794 w 3022922"/>
              <a:gd name="connsiteY17" fmla="*/ 553035 h 1829385"/>
              <a:gd name="connsiteX18" fmla="*/ 335132 w 3022922"/>
              <a:gd name="connsiteY18" fmla="*/ 543510 h 1829385"/>
              <a:gd name="connsiteX19" fmla="*/ 368469 w 3022922"/>
              <a:gd name="connsiteY19" fmla="*/ 524460 h 1829385"/>
              <a:gd name="connsiteX20" fmla="*/ 382757 w 3022922"/>
              <a:gd name="connsiteY20" fmla="*/ 510173 h 1829385"/>
              <a:gd name="connsiteX21" fmla="*/ 401807 w 3022922"/>
              <a:gd name="connsiteY21" fmla="*/ 476835 h 1829385"/>
              <a:gd name="connsiteX22" fmla="*/ 420857 w 3022922"/>
              <a:gd name="connsiteY22" fmla="*/ 448260 h 1829385"/>
              <a:gd name="connsiteX23" fmla="*/ 425619 w 3022922"/>
              <a:gd name="connsiteY23" fmla="*/ 433973 h 1829385"/>
              <a:gd name="connsiteX24" fmla="*/ 435144 w 3022922"/>
              <a:gd name="connsiteY24" fmla="*/ 419685 h 1829385"/>
              <a:gd name="connsiteX25" fmla="*/ 458957 w 3022922"/>
              <a:gd name="connsiteY25" fmla="*/ 386348 h 1829385"/>
              <a:gd name="connsiteX26" fmla="*/ 482769 w 3022922"/>
              <a:gd name="connsiteY26" fmla="*/ 362535 h 1829385"/>
              <a:gd name="connsiteX27" fmla="*/ 487532 w 3022922"/>
              <a:gd name="connsiteY27" fmla="*/ 343485 h 1829385"/>
              <a:gd name="connsiteX28" fmla="*/ 530394 w 3022922"/>
              <a:gd name="connsiteY28" fmla="*/ 310148 h 1829385"/>
              <a:gd name="connsiteX29" fmla="*/ 544682 w 3022922"/>
              <a:gd name="connsiteY29" fmla="*/ 305385 h 1829385"/>
              <a:gd name="connsiteX30" fmla="*/ 592307 w 3022922"/>
              <a:gd name="connsiteY30" fmla="*/ 276810 h 1829385"/>
              <a:gd name="connsiteX31" fmla="*/ 635169 w 3022922"/>
              <a:gd name="connsiteY31" fmla="*/ 267285 h 1829385"/>
              <a:gd name="connsiteX32" fmla="*/ 678032 w 3022922"/>
              <a:gd name="connsiteY32" fmla="*/ 248235 h 1829385"/>
              <a:gd name="connsiteX33" fmla="*/ 711369 w 3022922"/>
              <a:gd name="connsiteY33" fmla="*/ 233948 h 1829385"/>
              <a:gd name="connsiteX34" fmla="*/ 725657 w 3022922"/>
              <a:gd name="connsiteY34" fmla="*/ 224423 h 1829385"/>
              <a:gd name="connsiteX35" fmla="*/ 739944 w 3022922"/>
              <a:gd name="connsiteY35" fmla="*/ 205373 h 1829385"/>
              <a:gd name="connsiteX36" fmla="*/ 754232 w 3022922"/>
              <a:gd name="connsiteY36" fmla="*/ 200610 h 1829385"/>
              <a:gd name="connsiteX37" fmla="*/ 778044 w 3022922"/>
              <a:gd name="connsiteY37" fmla="*/ 172035 h 1829385"/>
              <a:gd name="connsiteX38" fmla="*/ 792332 w 3022922"/>
              <a:gd name="connsiteY38" fmla="*/ 167273 h 1829385"/>
              <a:gd name="connsiteX39" fmla="*/ 835194 w 3022922"/>
              <a:gd name="connsiteY39" fmla="*/ 129173 h 1829385"/>
              <a:gd name="connsiteX40" fmla="*/ 854244 w 3022922"/>
              <a:gd name="connsiteY40" fmla="*/ 124410 h 1829385"/>
              <a:gd name="connsiteX41" fmla="*/ 882819 w 3022922"/>
              <a:gd name="connsiteY41" fmla="*/ 105360 h 1829385"/>
              <a:gd name="connsiteX42" fmla="*/ 939969 w 3022922"/>
              <a:gd name="connsiteY42" fmla="*/ 91073 h 1829385"/>
              <a:gd name="connsiteX43" fmla="*/ 1039982 w 3022922"/>
              <a:gd name="connsiteY43" fmla="*/ 76785 h 1829385"/>
              <a:gd name="connsiteX44" fmla="*/ 1078082 w 3022922"/>
              <a:gd name="connsiteY44" fmla="*/ 72023 h 1829385"/>
              <a:gd name="connsiteX45" fmla="*/ 1120944 w 3022922"/>
              <a:gd name="connsiteY45" fmla="*/ 67260 h 1829385"/>
              <a:gd name="connsiteX46" fmla="*/ 1135232 w 3022922"/>
              <a:gd name="connsiteY46" fmla="*/ 62498 h 1829385"/>
              <a:gd name="connsiteX47" fmla="*/ 1163807 w 3022922"/>
              <a:gd name="connsiteY47" fmla="*/ 43448 h 1829385"/>
              <a:gd name="connsiteX48" fmla="*/ 1178094 w 3022922"/>
              <a:gd name="connsiteY48" fmla="*/ 33923 h 1829385"/>
              <a:gd name="connsiteX49" fmla="*/ 1197144 w 3022922"/>
              <a:gd name="connsiteY49" fmla="*/ 24398 h 1829385"/>
              <a:gd name="connsiteX50" fmla="*/ 1230482 w 3022922"/>
              <a:gd name="connsiteY50" fmla="*/ 14873 h 1829385"/>
              <a:gd name="connsiteX51" fmla="*/ 1244769 w 3022922"/>
              <a:gd name="connsiteY51" fmla="*/ 10110 h 1829385"/>
              <a:gd name="connsiteX52" fmla="*/ 1354307 w 3022922"/>
              <a:gd name="connsiteY52" fmla="*/ 14873 h 1829385"/>
              <a:gd name="connsiteX53" fmla="*/ 1411457 w 3022922"/>
              <a:gd name="connsiteY53" fmla="*/ 24398 h 1829385"/>
              <a:gd name="connsiteX54" fmla="*/ 1425744 w 3022922"/>
              <a:gd name="connsiteY54" fmla="*/ 33923 h 1829385"/>
              <a:gd name="connsiteX55" fmla="*/ 1487657 w 3022922"/>
              <a:gd name="connsiteY55" fmla="*/ 43448 h 1829385"/>
              <a:gd name="connsiteX56" fmla="*/ 1573382 w 3022922"/>
              <a:gd name="connsiteY56" fmla="*/ 43448 h 1829385"/>
              <a:gd name="connsiteX57" fmla="*/ 1587669 w 3022922"/>
              <a:gd name="connsiteY57" fmla="*/ 38685 h 1829385"/>
              <a:gd name="connsiteX58" fmla="*/ 1611482 w 3022922"/>
              <a:gd name="connsiteY58" fmla="*/ 33923 h 1829385"/>
              <a:gd name="connsiteX59" fmla="*/ 1625769 w 3022922"/>
              <a:gd name="connsiteY59" fmla="*/ 29160 h 1829385"/>
              <a:gd name="connsiteX60" fmla="*/ 1649582 w 3022922"/>
              <a:gd name="connsiteY60" fmla="*/ 24398 h 1829385"/>
              <a:gd name="connsiteX61" fmla="*/ 1692444 w 3022922"/>
              <a:gd name="connsiteY61" fmla="*/ 14873 h 1829385"/>
              <a:gd name="connsiteX62" fmla="*/ 1716257 w 3022922"/>
              <a:gd name="connsiteY62" fmla="*/ 5348 h 1829385"/>
              <a:gd name="connsiteX63" fmla="*/ 1816269 w 3022922"/>
              <a:gd name="connsiteY63" fmla="*/ 5348 h 1829385"/>
              <a:gd name="connsiteX64" fmla="*/ 1844844 w 3022922"/>
              <a:gd name="connsiteY64" fmla="*/ 14873 h 1829385"/>
              <a:gd name="connsiteX65" fmla="*/ 1859132 w 3022922"/>
              <a:gd name="connsiteY65" fmla="*/ 19635 h 1829385"/>
              <a:gd name="connsiteX66" fmla="*/ 1911519 w 3022922"/>
              <a:gd name="connsiteY66" fmla="*/ 38685 h 1829385"/>
              <a:gd name="connsiteX67" fmla="*/ 1940094 w 3022922"/>
              <a:gd name="connsiteY67" fmla="*/ 57735 h 1829385"/>
              <a:gd name="connsiteX68" fmla="*/ 1978194 w 3022922"/>
              <a:gd name="connsiteY68" fmla="*/ 67260 h 1829385"/>
              <a:gd name="connsiteX69" fmla="*/ 2078207 w 3022922"/>
              <a:gd name="connsiteY69" fmla="*/ 62498 h 1829385"/>
              <a:gd name="connsiteX70" fmla="*/ 2130594 w 3022922"/>
              <a:gd name="connsiteY70" fmla="*/ 48210 h 1829385"/>
              <a:gd name="connsiteX71" fmla="*/ 2149644 w 3022922"/>
              <a:gd name="connsiteY71" fmla="*/ 38685 h 1829385"/>
              <a:gd name="connsiteX72" fmla="*/ 2178219 w 3022922"/>
              <a:gd name="connsiteY72" fmla="*/ 29160 h 1829385"/>
              <a:gd name="connsiteX73" fmla="*/ 2235369 w 3022922"/>
              <a:gd name="connsiteY73" fmla="*/ 19635 h 1829385"/>
              <a:gd name="connsiteX74" fmla="*/ 2311569 w 3022922"/>
              <a:gd name="connsiteY74" fmla="*/ 24398 h 1829385"/>
              <a:gd name="connsiteX75" fmla="*/ 2340144 w 3022922"/>
              <a:gd name="connsiteY75" fmla="*/ 33923 h 1829385"/>
              <a:gd name="connsiteX76" fmla="*/ 2368719 w 3022922"/>
              <a:gd name="connsiteY76" fmla="*/ 52973 h 1829385"/>
              <a:gd name="connsiteX77" fmla="*/ 2397294 w 3022922"/>
              <a:gd name="connsiteY77" fmla="*/ 67260 h 1829385"/>
              <a:gd name="connsiteX78" fmla="*/ 2425869 w 3022922"/>
              <a:gd name="connsiteY78" fmla="*/ 86310 h 1829385"/>
              <a:gd name="connsiteX79" fmla="*/ 2444919 w 3022922"/>
              <a:gd name="connsiteY79" fmla="*/ 95835 h 1829385"/>
              <a:gd name="connsiteX80" fmla="*/ 2473494 w 3022922"/>
              <a:gd name="connsiteY80" fmla="*/ 114885 h 1829385"/>
              <a:gd name="connsiteX81" fmla="*/ 2502069 w 3022922"/>
              <a:gd name="connsiteY81" fmla="*/ 119648 h 1829385"/>
              <a:gd name="connsiteX82" fmla="*/ 2521119 w 3022922"/>
              <a:gd name="connsiteY82" fmla="*/ 124410 h 1829385"/>
              <a:gd name="connsiteX83" fmla="*/ 2549694 w 3022922"/>
              <a:gd name="connsiteY83" fmla="*/ 129173 h 1829385"/>
              <a:gd name="connsiteX84" fmla="*/ 2563982 w 3022922"/>
              <a:gd name="connsiteY84" fmla="*/ 133935 h 1829385"/>
              <a:gd name="connsiteX85" fmla="*/ 2606844 w 3022922"/>
              <a:gd name="connsiteY85" fmla="*/ 143460 h 1829385"/>
              <a:gd name="connsiteX86" fmla="*/ 2797344 w 3022922"/>
              <a:gd name="connsiteY86" fmla="*/ 138698 h 1829385"/>
              <a:gd name="connsiteX87" fmla="*/ 2825919 w 3022922"/>
              <a:gd name="connsiteY87" fmla="*/ 133935 h 1829385"/>
              <a:gd name="connsiteX88" fmla="*/ 2864019 w 3022922"/>
              <a:gd name="connsiteY88" fmla="*/ 129173 h 1829385"/>
              <a:gd name="connsiteX89" fmla="*/ 2968794 w 3022922"/>
              <a:gd name="connsiteY89" fmla="*/ 133935 h 1829385"/>
              <a:gd name="connsiteX90" fmla="*/ 2992607 w 3022922"/>
              <a:gd name="connsiteY90" fmla="*/ 138698 h 1829385"/>
              <a:gd name="connsiteX91" fmla="*/ 3002132 w 3022922"/>
              <a:gd name="connsiteY91" fmla="*/ 152985 h 1829385"/>
              <a:gd name="connsiteX92" fmla="*/ 3016419 w 3022922"/>
              <a:gd name="connsiteY92" fmla="*/ 162510 h 1829385"/>
              <a:gd name="connsiteX93" fmla="*/ 3021182 w 3022922"/>
              <a:gd name="connsiteY93" fmla="*/ 186323 h 1829385"/>
              <a:gd name="connsiteX94" fmla="*/ 3016419 w 3022922"/>
              <a:gd name="connsiteY94" fmla="*/ 205373 h 182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022922" h="1829385">
                <a:moveTo>
                  <a:pt x="3016419" y="205373"/>
                </a:moveTo>
                <a:lnTo>
                  <a:pt x="2006769" y="1829385"/>
                </a:lnTo>
                <a:lnTo>
                  <a:pt x="20807" y="1024523"/>
                </a:lnTo>
                <a:lnTo>
                  <a:pt x="20807" y="1024523"/>
                </a:lnTo>
                <a:cubicBezTo>
                  <a:pt x="14457" y="1011823"/>
                  <a:pt x="3676" y="1000492"/>
                  <a:pt x="1757" y="986423"/>
                </a:cubicBezTo>
                <a:cubicBezTo>
                  <a:pt x="-1254" y="964346"/>
                  <a:pt x="-842" y="940779"/>
                  <a:pt x="6519" y="919748"/>
                </a:cubicBezTo>
                <a:cubicBezTo>
                  <a:pt x="16899" y="890091"/>
                  <a:pt x="35281" y="895121"/>
                  <a:pt x="54144" y="881648"/>
                </a:cubicBezTo>
                <a:cubicBezTo>
                  <a:pt x="85359" y="859352"/>
                  <a:pt x="52072" y="872813"/>
                  <a:pt x="82719" y="862598"/>
                </a:cubicBezTo>
                <a:cubicBezTo>
                  <a:pt x="115667" y="813175"/>
                  <a:pt x="62957" y="887122"/>
                  <a:pt x="111294" y="838785"/>
                </a:cubicBezTo>
                <a:cubicBezTo>
                  <a:pt x="138591" y="811488"/>
                  <a:pt x="124375" y="812623"/>
                  <a:pt x="139869" y="781635"/>
                </a:cubicBezTo>
                <a:lnTo>
                  <a:pt x="149394" y="762585"/>
                </a:lnTo>
                <a:cubicBezTo>
                  <a:pt x="147807" y="738773"/>
                  <a:pt x="144632" y="715013"/>
                  <a:pt x="144632" y="691148"/>
                </a:cubicBezTo>
                <a:cubicBezTo>
                  <a:pt x="144632" y="686518"/>
                  <a:pt x="150059" y="631118"/>
                  <a:pt x="158919" y="624473"/>
                </a:cubicBezTo>
                <a:cubicBezTo>
                  <a:pt x="230274" y="570955"/>
                  <a:pt x="132546" y="645656"/>
                  <a:pt x="192257" y="595898"/>
                </a:cubicBezTo>
                <a:cubicBezTo>
                  <a:pt x="212731" y="578836"/>
                  <a:pt x="199351" y="592351"/>
                  <a:pt x="220832" y="581610"/>
                </a:cubicBezTo>
                <a:cubicBezTo>
                  <a:pt x="253719" y="565166"/>
                  <a:pt x="214524" y="577233"/>
                  <a:pt x="254169" y="567323"/>
                </a:cubicBezTo>
                <a:cubicBezTo>
                  <a:pt x="260519" y="564148"/>
                  <a:pt x="266419" y="559838"/>
                  <a:pt x="273219" y="557798"/>
                </a:cubicBezTo>
                <a:cubicBezTo>
                  <a:pt x="282468" y="555023"/>
                  <a:pt x="292325" y="554929"/>
                  <a:pt x="301794" y="553035"/>
                </a:cubicBezTo>
                <a:cubicBezTo>
                  <a:pt x="309352" y="551523"/>
                  <a:pt x="327185" y="546916"/>
                  <a:pt x="335132" y="543510"/>
                </a:cubicBezTo>
                <a:cubicBezTo>
                  <a:pt x="344724" y="539399"/>
                  <a:pt x="360027" y="531495"/>
                  <a:pt x="368469" y="524460"/>
                </a:cubicBezTo>
                <a:cubicBezTo>
                  <a:pt x="373643" y="520148"/>
                  <a:pt x="377994" y="514935"/>
                  <a:pt x="382757" y="510173"/>
                </a:cubicBezTo>
                <a:cubicBezTo>
                  <a:pt x="390692" y="486365"/>
                  <a:pt x="383458" y="503047"/>
                  <a:pt x="401807" y="476835"/>
                </a:cubicBezTo>
                <a:cubicBezTo>
                  <a:pt x="408372" y="467457"/>
                  <a:pt x="420857" y="448260"/>
                  <a:pt x="420857" y="448260"/>
                </a:cubicBezTo>
                <a:cubicBezTo>
                  <a:pt x="422444" y="443498"/>
                  <a:pt x="423374" y="438463"/>
                  <a:pt x="425619" y="433973"/>
                </a:cubicBezTo>
                <a:cubicBezTo>
                  <a:pt x="428179" y="428853"/>
                  <a:pt x="431817" y="424343"/>
                  <a:pt x="435144" y="419685"/>
                </a:cubicBezTo>
                <a:cubicBezTo>
                  <a:pt x="464693" y="378316"/>
                  <a:pt x="436501" y="420031"/>
                  <a:pt x="458957" y="386348"/>
                </a:cubicBezTo>
                <a:cubicBezTo>
                  <a:pt x="472435" y="345907"/>
                  <a:pt x="450077" y="401765"/>
                  <a:pt x="482769" y="362535"/>
                </a:cubicBezTo>
                <a:cubicBezTo>
                  <a:pt x="486959" y="357507"/>
                  <a:pt x="484285" y="349168"/>
                  <a:pt x="487532" y="343485"/>
                </a:cubicBezTo>
                <a:cubicBezTo>
                  <a:pt x="493333" y="333333"/>
                  <a:pt x="524397" y="312147"/>
                  <a:pt x="530394" y="310148"/>
                </a:cubicBezTo>
                <a:cubicBezTo>
                  <a:pt x="535157" y="308560"/>
                  <a:pt x="540293" y="307823"/>
                  <a:pt x="544682" y="305385"/>
                </a:cubicBezTo>
                <a:cubicBezTo>
                  <a:pt x="567685" y="292605"/>
                  <a:pt x="570137" y="285123"/>
                  <a:pt x="592307" y="276810"/>
                </a:cubicBezTo>
                <a:cubicBezTo>
                  <a:pt x="599987" y="273930"/>
                  <a:pt x="628711" y="268577"/>
                  <a:pt x="635169" y="267285"/>
                </a:cubicBezTo>
                <a:cubicBezTo>
                  <a:pt x="677200" y="239265"/>
                  <a:pt x="610017" y="282243"/>
                  <a:pt x="678032" y="248235"/>
                </a:cubicBezTo>
                <a:cubicBezTo>
                  <a:pt x="701572" y="236465"/>
                  <a:pt x="690347" y="240955"/>
                  <a:pt x="711369" y="233948"/>
                </a:cubicBezTo>
                <a:cubicBezTo>
                  <a:pt x="716132" y="230773"/>
                  <a:pt x="721610" y="228470"/>
                  <a:pt x="725657" y="224423"/>
                </a:cubicBezTo>
                <a:cubicBezTo>
                  <a:pt x="731270" y="218810"/>
                  <a:pt x="733846" y="210454"/>
                  <a:pt x="739944" y="205373"/>
                </a:cubicBezTo>
                <a:cubicBezTo>
                  <a:pt x="743801" y="202159"/>
                  <a:pt x="749469" y="202198"/>
                  <a:pt x="754232" y="200610"/>
                </a:cubicBezTo>
                <a:cubicBezTo>
                  <a:pt x="761259" y="190070"/>
                  <a:pt x="767046" y="179367"/>
                  <a:pt x="778044" y="172035"/>
                </a:cubicBezTo>
                <a:cubicBezTo>
                  <a:pt x="782221" y="169250"/>
                  <a:pt x="787569" y="168860"/>
                  <a:pt x="792332" y="167273"/>
                </a:cubicBezTo>
                <a:cubicBezTo>
                  <a:pt x="799953" y="159652"/>
                  <a:pt x="820322" y="135547"/>
                  <a:pt x="835194" y="129173"/>
                </a:cubicBezTo>
                <a:cubicBezTo>
                  <a:pt x="841210" y="126595"/>
                  <a:pt x="847894" y="125998"/>
                  <a:pt x="854244" y="124410"/>
                </a:cubicBezTo>
                <a:lnTo>
                  <a:pt x="882819" y="105360"/>
                </a:lnTo>
                <a:cubicBezTo>
                  <a:pt x="909067" y="87861"/>
                  <a:pt x="891420" y="96467"/>
                  <a:pt x="939969" y="91073"/>
                </a:cubicBezTo>
                <a:cubicBezTo>
                  <a:pt x="994006" y="73061"/>
                  <a:pt x="951820" y="84451"/>
                  <a:pt x="1039982" y="76785"/>
                </a:cubicBezTo>
                <a:cubicBezTo>
                  <a:pt x="1052733" y="75676"/>
                  <a:pt x="1065371" y="73518"/>
                  <a:pt x="1078082" y="72023"/>
                </a:cubicBezTo>
                <a:lnTo>
                  <a:pt x="1120944" y="67260"/>
                </a:lnTo>
                <a:cubicBezTo>
                  <a:pt x="1125707" y="65673"/>
                  <a:pt x="1130844" y="64936"/>
                  <a:pt x="1135232" y="62498"/>
                </a:cubicBezTo>
                <a:cubicBezTo>
                  <a:pt x="1145239" y="56939"/>
                  <a:pt x="1154282" y="49798"/>
                  <a:pt x="1163807" y="43448"/>
                </a:cubicBezTo>
                <a:cubicBezTo>
                  <a:pt x="1168569" y="40273"/>
                  <a:pt x="1172975" y="36483"/>
                  <a:pt x="1178094" y="33923"/>
                </a:cubicBezTo>
                <a:cubicBezTo>
                  <a:pt x="1184444" y="30748"/>
                  <a:pt x="1190619" y="27195"/>
                  <a:pt x="1197144" y="24398"/>
                </a:cubicBezTo>
                <a:cubicBezTo>
                  <a:pt x="1208570" y="19501"/>
                  <a:pt x="1218389" y="18328"/>
                  <a:pt x="1230482" y="14873"/>
                </a:cubicBezTo>
                <a:cubicBezTo>
                  <a:pt x="1235309" y="13494"/>
                  <a:pt x="1240007" y="11698"/>
                  <a:pt x="1244769" y="10110"/>
                </a:cubicBezTo>
                <a:cubicBezTo>
                  <a:pt x="1281282" y="11698"/>
                  <a:pt x="1317893" y="11752"/>
                  <a:pt x="1354307" y="14873"/>
                </a:cubicBezTo>
                <a:cubicBezTo>
                  <a:pt x="1373549" y="16522"/>
                  <a:pt x="1411457" y="24398"/>
                  <a:pt x="1411457" y="24398"/>
                </a:cubicBezTo>
                <a:cubicBezTo>
                  <a:pt x="1416219" y="27573"/>
                  <a:pt x="1420385" y="31913"/>
                  <a:pt x="1425744" y="33923"/>
                </a:cubicBezTo>
                <a:cubicBezTo>
                  <a:pt x="1436649" y="38012"/>
                  <a:pt x="1481778" y="42713"/>
                  <a:pt x="1487657" y="43448"/>
                </a:cubicBezTo>
                <a:cubicBezTo>
                  <a:pt x="1522977" y="55220"/>
                  <a:pt x="1504582" y="51092"/>
                  <a:pt x="1573382" y="43448"/>
                </a:cubicBezTo>
                <a:cubicBezTo>
                  <a:pt x="1578371" y="42894"/>
                  <a:pt x="1582799" y="39903"/>
                  <a:pt x="1587669" y="38685"/>
                </a:cubicBezTo>
                <a:cubicBezTo>
                  <a:pt x="1595522" y="36722"/>
                  <a:pt x="1603629" y="35886"/>
                  <a:pt x="1611482" y="33923"/>
                </a:cubicBezTo>
                <a:cubicBezTo>
                  <a:pt x="1616352" y="32705"/>
                  <a:pt x="1620899" y="30378"/>
                  <a:pt x="1625769" y="29160"/>
                </a:cubicBezTo>
                <a:cubicBezTo>
                  <a:pt x="1633622" y="27197"/>
                  <a:pt x="1641680" y="26154"/>
                  <a:pt x="1649582" y="24398"/>
                </a:cubicBezTo>
                <a:cubicBezTo>
                  <a:pt x="1710127" y="10944"/>
                  <a:pt x="1620610" y="29239"/>
                  <a:pt x="1692444" y="14873"/>
                </a:cubicBezTo>
                <a:cubicBezTo>
                  <a:pt x="1700382" y="11698"/>
                  <a:pt x="1708068" y="7805"/>
                  <a:pt x="1716257" y="5348"/>
                </a:cubicBezTo>
                <a:cubicBezTo>
                  <a:pt x="1751574" y="-5247"/>
                  <a:pt x="1774279" y="2723"/>
                  <a:pt x="1816269" y="5348"/>
                </a:cubicBezTo>
                <a:lnTo>
                  <a:pt x="1844844" y="14873"/>
                </a:lnTo>
                <a:cubicBezTo>
                  <a:pt x="1849607" y="16460"/>
                  <a:pt x="1854518" y="17657"/>
                  <a:pt x="1859132" y="19635"/>
                </a:cubicBezTo>
                <a:cubicBezTo>
                  <a:pt x="1898485" y="36501"/>
                  <a:pt x="1880740" y="30991"/>
                  <a:pt x="1911519" y="38685"/>
                </a:cubicBezTo>
                <a:cubicBezTo>
                  <a:pt x="1921044" y="45035"/>
                  <a:pt x="1928869" y="55490"/>
                  <a:pt x="1940094" y="57735"/>
                </a:cubicBezTo>
                <a:cubicBezTo>
                  <a:pt x="1968829" y="63483"/>
                  <a:pt x="1956227" y="59938"/>
                  <a:pt x="1978194" y="67260"/>
                </a:cubicBezTo>
                <a:cubicBezTo>
                  <a:pt x="2011532" y="65673"/>
                  <a:pt x="2044930" y="65058"/>
                  <a:pt x="2078207" y="62498"/>
                </a:cubicBezTo>
                <a:cubicBezTo>
                  <a:pt x="2090557" y="61548"/>
                  <a:pt x="2120769" y="53123"/>
                  <a:pt x="2130594" y="48210"/>
                </a:cubicBezTo>
                <a:cubicBezTo>
                  <a:pt x="2136944" y="45035"/>
                  <a:pt x="2143052" y="41322"/>
                  <a:pt x="2149644" y="38685"/>
                </a:cubicBezTo>
                <a:cubicBezTo>
                  <a:pt x="2158966" y="34956"/>
                  <a:pt x="2168280" y="30580"/>
                  <a:pt x="2178219" y="29160"/>
                </a:cubicBezTo>
                <a:cubicBezTo>
                  <a:pt x="2219570" y="23253"/>
                  <a:pt x="2200550" y="26600"/>
                  <a:pt x="2235369" y="19635"/>
                </a:cubicBezTo>
                <a:cubicBezTo>
                  <a:pt x="2260769" y="21223"/>
                  <a:pt x="2286353" y="20959"/>
                  <a:pt x="2311569" y="24398"/>
                </a:cubicBezTo>
                <a:cubicBezTo>
                  <a:pt x="2321517" y="25755"/>
                  <a:pt x="2340144" y="33923"/>
                  <a:pt x="2340144" y="33923"/>
                </a:cubicBezTo>
                <a:cubicBezTo>
                  <a:pt x="2367229" y="61006"/>
                  <a:pt x="2341150" y="39188"/>
                  <a:pt x="2368719" y="52973"/>
                </a:cubicBezTo>
                <a:cubicBezTo>
                  <a:pt x="2405640" y="71434"/>
                  <a:pt x="2361391" y="55293"/>
                  <a:pt x="2397294" y="67260"/>
                </a:cubicBezTo>
                <a:cubicBezTo>
                  <a:pt x="2406819" y="73610"/>
                  <a:pt x="2415630" y="81190"/>
                  <a:pt x="2425869" y="86310"/>
                </a:cubicBezTo>
                <a:cubicBezTo>
                  <a:pt x="2432219" y="89485"/>
                  <a:pt x="2438831" y="92182"/>
                  <a:pt x="2444919" y="95835"/>
                </a:cubicBezTo>
                <a:cubicBezTo>
                  <a:pt x="2454735" y="101725"/>
                  <a:pt x="2462202" y="113003"/>
                  <a:pt x="2473494" y="114885"/>
                </a:cubicBezTo>
                <a:cubicBezTo>
                  <a:pt x="2483019" y="116473"/>
                  <a:pt x="2492600" y="117754"/>
                  <a:pt x="2502069" y="119648"/>
                </a:cubicBezTo>
                <a:cubicBezTo>
                  <a:pt x="2508487" y="120932"/>
                  <a:pt x="2514701" y="123126"/>
                  <a:pt x="2521119" y="124410"/>
                </a:cubicBezTo>
                <a:cubicBezTo>
                  <a:pt x="2530588" y="126304"/>
                  <a:pt x="2540268" y="127078"/>
                  <a:pt x="2549694" y="129173"/>
                </a:cubicBezTo>
                <a:cubicBezTo>
                  <a:pt x="2554595" y="130262"/>
                  <a:pt x="2559155" y="132556"/>
                  <a:pt x="2563982" y="133935"/>
                </a:cubicBezTo>
                <a:cubicBezTo>
                  <a:pt x="2579686" y="138422"/>
                  <a:pt x="2590462" y="140184"/>
                  <a:pt x="2606844" y="143460"/>
                </a:cubicBezTo>
                <a:lnTo>
                  <a:pt x="2797344" y="138698"/>
                </a:lnTo>
                <a:cubicBezTo>
                  <a:pt x="2806991" y="138279"/>
                  <a:pt x="2816360" y="135301"/>
                  <a:pt x="2825919" y="133935"/>
                </a:cubicBezTo>
                <a:cubicBezTo>
                  <a:pt x="2838589" y="132125"/>
                  <a:pt x="2851319" y="130760"/>
                  <a:pt x="2864019" y="129173"/>
                </a:cubicBezTo>
                <a:cubicBezTo>
                  <a:pt x="2898944" y="130760"/>
                  <a:pt x="2933928" y="131352"/>
                  <a:pt x="2968794" y="133935"/>
                </a:cubicBezTo>
                <a:cubicBezTo>
                  <a:pt x="2976867" y="134533"/>
                  <a:pt x="2985579" y="134682"/>
                  <a:pt x="2992607" y="138698"/>
                </a:cubicBezTo>
                <a:cubicBezTo>
                  <a:pt x="2997577" y="141538"/>
                  <a:pt x="2998085" y="148938"/>
                  <a:pt x="3002132" y="152985"/>
                </a:cubicBezTo>
                <a:cubicBezTo>
                  <a:pt x="3006179" y="157032"/>
                  <a:pt x="3011657" y="159335"/>
                  <a:pt x="3016419" y="162510"/>
                </a:cubicBezTo>
                <a:cubicBezTo>
                  <a:pt x="3018007" y="170448"/>
                  <a:pt x="3019426" y="178421"/>
                  <a:pt x="3021182" y="186323"/>
                </a:cubicBezTo>
                <a:cubicBezTo>
                  <a:pt x="3022602" y="192713"/>
                  <a:pt x="3025944" y="205373"/>
                  <a:pt x="3016419" y="205373"/>
                </a:cubicBez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0" name="Полилиния 1049"/>
          <p:cNvSpPr/>
          <p:nvPr/>
        </p:nvSpPr>
        <p:spPr>
          <a:xfrm>
            <a:off x="2657475" y="1338183"/>
            <a:ext cx="2000250" cy="1890792"/>
          </a:xfrm>
          <a:custGeom>
            <a:avLst/>
            <a:gdLst>
              <a:gd name="connsiteX0" fmla="*/ 1257300 w 2000250"/>
              <a:gd name="connsiteY0" fmla="*/ 128667 h 1890792"/>
              <a:gd name="connsiteX1" fmla="*/ 2000250 w 2000250"/>
              <a:gd name="connsiteY1" fmla="*/ 1890792 h 1890792"/>
              <a:gd name="connsiteX2" fmla="*/ 0 w 2000250"/>
              <a:gd name="connsiteY2" fmla="*/ 1071642 h 1890792"/>
              <a:gd name="connsiteX3" fmla="*/ 0 w 2000250"/>
              <a:gd name="connsiteY3" fmla="*/ 1071642 h 1890792"/>
              <a:gd name="connsiteX4" fmla="*/ 14288 w 2000250"/>
              <a:gd name="connsiteY4" fmla="*/ 1033542 h 1890792"/>
              <a:gd name="connsiteX5" fmla="*/ 33338 w 2000250"/>
              <a:gd name="connsiteY5" fmla="*/ 985917 h 1890792"/>
              <a:gd name="connsiteX6" fmla="*/ 52388 w 2000250"/>
              <a:gd name="connsiteY6" fmla="*/ 976392 h 1890792"/>
              <a:gd name="connsiteX7" fmla="*/ 66675 w 2000250"/>
              <a:gd name="connsiteY7" fmla="*/ 962105 h 1890792"/>
              <a:gd name="connsiteX8" fmla="*/ 95250 w 2000250"/>
              <a:gd name="connsiteY8" fmla="*/ 947817 h 1890792"/>
              <a:gd name="connsiteX9" fmla="*/ 123825 w 2000250"/>
              <a:gd name="connsiteY9" fmla="*/ 933530 h 1890792"/>
              <a:gd name="connsiteX10" fmla="*/ 138113 w 2000250"/>
              <a:gd name="connsiteY10" fmla="*/ 914480 h 1890792"/>
              <a:gd name="connsiteX11" fmla="*/ 147638 w 2000250"/>
              <a:gd name="connsiteY11" fmla="*/ 881142 h 1890792"/>
              <a:gd name="connsiteX12" fmla="*/ 157163 w 2000250"/>
              <a:gd name="connsiteY12" fmla="*/ 823992 h 1890792"/>
              <a:gd name="connsiteX13" fmla="*/ 161925 w 2000250"/>
              <a:gd name="connsiteY13" fmla="*/ 795417 h 1890792"/>
              <a:gd name="connsiteX14" fmla="*/ 171450 w 2000250"/>
              <a:gd name="connsiteY14" fmla="*/ 781130 h 1890792"/>
              <a:gd name="connsiteX15" fmla="*/ 200025 w 2000250"/>
              <a:gd name="connsiteY15" fmla="*/ 757317 h 1890792"/>
              <a:gd name="connsiteX16" fmla="*/ 214313 w 2000250"/>
              <a:gd name="connsiteY16" fmla="*/ 752555 h 1890792"/>
              <a:gd name="connsiteX17" fmla="*/ 228600 w 2000250"/>
              <a:gd name="connsiteY17" fmla="*/ 743030 h 1890792"/>
              <a:gd name="connsiteX18" fmla="*/ 257175 w 2000250"/>
              <a:gd name="connsiteY18" fmla="*/ 733505 h 1890792"/>
              <a:gd name="connsiteX19" fmla="*/ 280988 w 2000250"/>
              <a:gd name="connsiteY19" fmla="*/ 723980 h 1890792"/>
              <a:gd name="connsiteX20" fmla="*/ 285750 w 2000250"/>
              <a:gd name="connsiteY20" fmla="*/ 709692 h 1890792"/>
              <a:gd name="connsiteX21" fmla="*/ 300038 w 2000250"/>
              <a:gd name="connsiteY21" fmla="*/ 700167 h 1890792"/>
              <a:gd name="connsiteX22" fmla="*/ 309563 w 2000250"/>
              <a:gd name="connsiteY22" fmla="*/ 671592 h 1890792"/>
              <a:gd name="connsiteX23" fmla="*/ 314325 w 2000250"/>
              <a:gd name="connsiteY23" fmla="*/ 657305 h 1890792"/>
              <a:gd name="connsiteX24" fmla="*/ 323850 w 2000250"/>
              <a:gd name="connsiteY24" fmla="*/ 604917 h 1890792"/>
              <a:gd name="connsiteX25" fmla="*/ 352425 w 2000250"/>
              <a:gd name="connsiteY25" fmla="*/ 576342 h 1890792"/>
              <a:gd name="connsiteX26" fmla="*/ 381000 w 2000250"/>
              <a:gd name="connsiteY26" fmla="*/ 552530 h 1890792"/>
              <a:gd name="connsiteX27" fmla="*/ 414338 w 2000250"/>
              <a:gd name="connsiteY27" fmla="*/ 538242 h 1890792"/>
              <a:gd name="connsiteX28" fmla="*/ 442913 w 2000250"/>
              <a:gd name="connsiteY28" fmla="*/ 523955 h 1890792"/>
              <a:gd name="connsiteX29" fmla="*/ 457200 w 2000250"/>
              <a:gd name="connsiteY29" fmla="*/ 514430 h 1890792"/>
              <a:gd name="connsiteX30" fmla="*/ 481013 w 2000250"/>
              <a:gd name="connsiteY30" fmla="*/ 509667 h 1890792"/>
              <a:gd name="connsiteX31" fmla="*/ 495300 w 2000250"/>
              <a:gd name="connsiteY31" fmla="*/ 490617 h 1890792"/>
              <a:gd name="connsiteX32" fmla="*/ 504825 w 2000250"/>
              <a:gd name="connsiteY32" fmla="*/ 457280 h 1890792"/>
              <a:gd name="connsiteX33" fmla="*/ 509588 w 2000250"/>
              <a:gd name="connsiteY33" fmla="*/ 414417 h 1890792"/>
              <a:gd name="connsiteX34" fmla="*/ 514350 w 2000250"/>
              <a:gd name="connsiteY34" fmla="*/ 390605 h 1890792"/>
              <a:gd name="connsiteX35" fmla="*/ 528638 w 2000250"/>
              <a:gd name="connsiteY35" fmla="*/ 376317 h 1890792"/>
              <a:gd name="connsiteX36" fmla="*/ 533400 w 2000250"/>
              <a:gd name="connsiteY36" fmla="*/ 362030 h 1890792"/>
              <a:gd name="connsiteX37" fmla="*/ 561975 w 2000250"/>
              <a:gd name="connsiteY37" fmla="*/ 352505 h 1890792"/>
              <a:gd name="connsiteX38" fmla="*/ 576263 w 2000250"/>
              <a:gd name="connsiteY38" fmla="*/ 347742 h 1890792"/>
              <a:gd name="connsiteX39" fmla="*/ 609600 w 2000250"/>
              <a:gd name="connsiteY39" fmla="*/ 328692 h 1890792"/>
              <a:gd name="connsiteX40" fmla="*/ 647700 w 2000250"/>
              <a:gd name="connsiteY40" fmla="*/ 319167 h 1890792"/>
              <a:gd name="connsiteX41" fmla="*/ 661988 w 2000250"/>
              <a:gd name="connsiteY41" fmla="*/ 309642 h 1890792"/>
              <a:gd name="connsiteX42" fmla="*/ 695325 w 2000250"/>
              <a:gd name="connsiteY42" fmla="*/ 300117 h 1890792"/>
              <a:gd name="connsiteX43" fmla="*/ 728663 w 2000250"/>
              <a:gd name="connsiteY43" fmla="*/ 285830 h 1890792"/>
              <a:gd name="connsiteX44" fmla="*/ 762000 w 2000250"/>
              <a:gd name="connsiteY44" fmla="*/ 266780 h 1890792"/>
              <a:gd name="connsiteX45" fmla="*/ 766763 w 2000250"/>
              <a:gd name="connsiteY45" fmla="*/ 252492 h 1890792"/>
              <a:gd name="connsiteX46" fmla="*/ 781050 w 2000250"/>
              <a:gd name="connsiteY46" fmla="*/ 204867 h 1890792"/>
              <a:gd name="connsiteX47" fmla="*/ 790575 w 2000250"/>
              <a:gd name="connsiteY47" fmla="*/ 190580 h 1890792"/>
              <a:gd name="connsiteX48" fmla="*/ 809625 w 2000250"/>
              <a:gd name="connsiteY48" fmla="*/ 185817 h 1890792"/>
              <a:gd name="connsiteX49" fmla="*/ 823913 w 2000250"/>
              <a:gd name="connsiteY49" fmla="*/ 176292 h 1890792"/>
              <a:gd name="connsiteX50" fmla="*/ 866775 w 2000250"/>
              <a:gd name="connsiteY50" fmla="*/ 142955 h 1890792"/>
              <a:gd name="connsiteX51" fmla="*/ 900113 w 2000250"/>
              <a:gd name="connsiteY51" fmla="*/ 133430 h 1890792"/>
              <a:gd name="connsiteX52" fmla="*/ 914400 w 2000250"/>
              <a:gd name="connsiteY52" fmla="*/ 123905 h 1890792"/>
              <a:gd name="connsiteX53" fmla="*/ 947738 w 2000250"/>
              <a:gd name="connsiteY53" fmla="*/ 114380 h 1890792"/>
              <a:gd name="connsiteX54" fmla="*/ 962025 w 2000250"/>
              <a:gd name="connsiteY54" fmla="*/ 104855 h 1890792"/>
              <a:gd name="connsiteX55" fmla="*/ 1000125 w 2000250"/>
              <a:gd name="connsiteY55" fmla="*/ 95330 h 1890792"/>
              <a:gd name="connsiteX56" fmla="*/ 1019175 w 2000250"/>
              <a:gd name="connsiteY56" fmla="*/ 85805 h 1890792"/>
              <a:gd name="connsiteX57" fmla="*/ 1062038 w 2000250"/>
              <a:gd name="connsiteY57" fmla="*/ 61992 h 1890792"/>
              <a:gd name="connsiteX58" fmla="*/ 1076325 w 2000250"/>
              <a:gd name="connsiteY58" fmla="*/ 33417 h 1890792"/>
              <a:gd name="connsiteX59" fmla="*/ 1090613 w 2000250"/>
              <a:gd name="connsiteY59" fmla="*/ 23892 h 1890792"/>
              <a:gd name="connsiteX60" fmla="*/ 1104900 w 2000250"/>
              <a:gd name="connsiteY60" fmla="*/ 19130 h 1890792"/>
              <a:gd name="connsiteX61" fmla="*/ 1133475 w 2000250"/>
              <a:gd name="connsiteY61" fmla="*/ 80 h 1890792"/>
              <a:gd name="connsiteX62" fmla="*/ 1200150 w 2000250"/>
              <a:gd name="connsiteY62" fmla="*/ 9605 h 1890792"/>
              <a:gd name="connsiteX63" fmla="*/ 1214438 w 2000250"/>
              <a:gd name="connsiteY63" fmla="*/ 14367 h 1890792"/>
              <a:gd name="connsiteX64" fmla="*/ 1228725 w 2000250"/>
              <a:gd name="connsiteY64" fmla="*/ 23892 h 1890792"/>
              <a:gd name="connsiteX65" fmla="*/ 1247775 w 2000250"/>
              <a:gd name="connsiteY65" fmla="*/ 47705 h 1890792"/>
              <a:gd name="connsiteX66" fmla="*/ 1257300 w 2000250"/>
              <a:gd name="connsiteY66" fmla="*/ 81042 h 1890792"/>
              <a:gd name="connsiteX67" fmla="*/ 1266825 w 2000250"/>
              <a:gd name="connsiteY67" fmla="*/ 95330 h 1890792"/>
              <a:gd name="connsiteX68" fmla="*/ 1257300 w 2000250"/>
              <a:gd name="connsiteY68" fmla="*/ 128667 h 189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000250" h="1890792">
                <a:moveTo>
                  <a:pt x="1257300" y="128667"/>
                </a:moveTo>
                <a:lnTo>
                  <a:pt x="2000250" y="1890792"/>
                </a:lnTo>
                <a:lnTo>
                  <a:pt x="0" y="1071642"/>
                </a:lnTo>
                <a:lnTo>
                  <a:pt x="0" y="1071642"/>
                </a:lnTo>
                <a:cubicBezTo>
                  <a:pt x="4763" y="1058942"/>
                  <a:pt x="9726" y="1046315"/>
                  <a:pt x="14288" y="1033542"/>
                </a:cubicBezTo>
                <a:cubicBezTo>
                  <a:pt x="16355" y="1027756"/>
                  <a:pt x="26184" y="993071"/>
                  <a:pt x="33338" y="985917"/>
                </a:cubicBezTo>
                <a:cubicBezTo>
                  <a:pt x="38358" y="980897"/>
                  <a:pt x="46611" y="980518"/>
                  <a:pt x="52388" y="976392"/>
                </a:cubicBezTo>
                <a:cubicBezTo>
                  <a:pt x="57868" y="972477"/>
                  <a:pt x="61501" y="966417"/>
                  <a:pt x="66675" y="962105"/>
                </a:cubicBezTo>
                <a:cubicBezTo>
                  <a:pt x="87146" y="945046"/>
                  <a:pt x="73773" y="958556"/>
                  <a:pt x="95250" y="947817"/>
                </a:cubicBezTo>
                <a:cubicBezTo>
                  <a:pt x="132171" y="929356"/>
                  <a:pt x="87922" y="945497"/>
                  <a:pt x="123825" y="933530"/>
                </a:cubicBezTo>
                <a:cubicBezTo>
                  <a:pt x="128588" y="927180"/>
                  <a:pt x="134175" y="921372"/>
                  <a:pt x="138113" y="914480"/>
                </a:cubicBezTo>
                <a:cubicBezTo>
                  <a:pt x="141004" y="909421"/>
                  <a:pt x="146796" y="884933"/>
                  <a:pt x="147638" y="881142"/>
                </a:cubicBezTo>
                <a:cubicBezTo>
                  <a:pt x="153922" y="852862"/>
                  <a:pt x="152197" y="856274"/>
                  <a:pt x="157163" y="823992"/>
                </a:cubicBezTo>
                <a:cubicBezTo>
                  <a:pt x="158631" y="814448"/>
                  <a:pt x="158871" y="804578"/>
                  <a:pt x="161925" y="795417"/>
                </a:cubicBezTo>
                <a:cubicBezTo>
                  <a:pt x="163735" y="789987"/>
                  <a:pt x="167786" y="785527"/>
                  <a:pt x="171450" y="781130"/>
                </a:cubicBezTo>
                <a:cubicBezTo>
                  <a:pt x="178973" y="772103"/>
                  <a:pt x="189322" y="762668"/>
                  <a:pt x="200025" y="757317"/>
                </a:cubicBezTo>
                <a:cubicBezTo>
                  <a:pt x="204515" y="755072"/>
                  <a:pt x="209550" y="754142"/>
                  <a:pt x="214313" y="752555"/>
                </a:cubicBezTo>
                <a:cubicBezTo>
                  <a:pt x="219075" y="749380"/>
                  <a:pt x="223370" y="745355"/>
                  <a:pt x="228600" y="743030"/>
                </a:cubicBezTo>
                <a:cubicBezTo>
                  <a:pt x="237775" y="738952"/>
                  <a:pt x="247853" y="737234"/>
                  <a:pt x="257175" y="733505"/>
                </a:cubicBezTo>
                <a:lnTo>
                  <a:pt x="280988" y="723980"/>
                </a:lnTo>
                <a:cubicBezTo>
                  <a:pt x="282575" y="719217"/>
                  <a:pt x="282614" y="713612"/>
                  <a:pt x="285750" y="709692"/>
                </a:cubicBezTo>
                <a:cubicBezTo>
                  <a:pt x="289326" y="705222"/>
                  <a:pt x="297004" y="705021"/>
                  <a:pt x="300038" y="700167"/>
                </a:cubicBezTo>
                <a:cubicBezTo>
                  <a:pt x="305359" y="691653"/>
                  <a:pt x="306388" y="681117"/>
                  <a:pt x="309563" y="671592"/>
                </a:cubicBezTo>
                <a:lnTo>
                  <a:pt x="314325" y="657305"/>
                </a:lnTo>
                <a:cubicBezTo>
                  <a:pt x="315966" y="644179"/>
                  <a:pt x="316510" y="619597"/>
                  <a:pt x="323850" y="604917"/>
                </a:cubicBezTo>
                <a:cubicBezTo>
                  <a:pt x="333280" y="586056"/>
                  <a:pt x="335034" y="591248"/>
                  <a:pt x="352425" y="576342"/>
                </a:cubicBezTo>
                <a:cubicBezTo>
                  <a:pt x="367168" y="563705"/>
                  <a:pt x="364162" y="560949"/>
                  <a:pt x="381000" y="552530"/>
                </a:cubicBezTo>
                <a:cubicBezTo>
                  <a:pt x="434431" y="525813"/>
                  <a:pt x="344968" y="577883"/>
                  <a:pt x="414338" y="538242"/>
                </a:cubicBezTo>
                <a:cubicBezTo>
                  <a:pt x="440187" y="523471"/>
                  <a:pt x="416718" y="532686"/>
                  <a:pt x="442913" y="523955"/>
                </a:cubicBezTo>
                <a:cubicBezTo>
                  <a:pt x="447675" y="520780"/>
                  <a:pt x="451841" y="516440"/>
                  <a:pt x="457200" y="514430"/>
                </a:cubicBezTo>
                <a:cubicBezTo>
                  <a:pt x="464779" y="511588"/>
                  <a:pt x="474149" y="513957"/>
                  <a:pt x="481013" y="509667"/>
                </a:cubicBezTo>
                <a:cubicBezTo>
                  <a:pt x="487744" y="505460"/>
                  <a:pt x="490538" y="496967"/>
                  <a:pt x="495300" y="490617"/>
                </a:cubicBezTo>
                <a:cubicBezTo>
                  <a:pt x="498858" y="479943"/>
                  <a:pt x="503115" y="468393"/>
                  <a:pt x="504825" y="457280"/>
                </a:cubicBezTo>
                <a:cubicBezTo>
                  <a:pt x="507011" y="443072"/>
                  <a:pt x="507555" y="428648"/>
                  <a:pt x="509588" y="414417"/>
                </a:cubicBezTo>
                <a:cubicBezTo>
                  <a:pt x="510733" y="406404"/>
                  <a:pt x="510730" y="397845"/>
                  <a:pt x="514350" y="390605"/>
                </a:cubicBezTo>
                <a:cubicBezTo>
                  <a:pt x="517362" y="384581"/>
                  <a:pt x="523875" y="381080"/>
                  <a:pt x="528638" y="376317"/>
                </a:cubicBezTo>
                <a:cubicBezTo>
                  <a:pt x="530225" y="371555"/>
                  <a:pt x="529315" y="364948"/>
                  <a:pt x="533400" y="362030"/>
                </a:cubicBezTo>
                <a:cubicBezTo>
                  <a:pt x="541570" y="356194"/>
                  <a:pt x="552450" y="355680"/>
                  <a:pt x="561975" y="352505"/>
                </a:cubicBezTo>
                <a:cubicBezTo>
                  <a:pt x="566738" y="350917"/>
                  <a:pt x="572086" y="350527"/>
                  <a:pt x="576263" y="347742"/>
                </a:cubicBezTo>
                <a:cubicBezTo>
                  <a:pt x="590611" y="338176"/>
                  <a:pt x="592682" y="335942"/>
                  <a:pt x="609600" y="328692"/>
                </a:cubicBezTo>
                <a:cubicBezTo>
                  <a:pt x="622410" y="323202"/>
                  <a:pt x="633730" y="321961"/>
                  <a:pt x="647700" y="319167"/>
                </a:cubicBezTo>
                <a:cubicBezTo>
                  <a:pt x="652463" y="315992"/>
                  <a:pt x="656727" y="311897"/>
                  <a:pt x="661988" y="309642"/>
                </a:cubicBezTo>
                <a:cubicBezTo>
                  <a:pt x="683365" y="300481"/>
                  <a:pt x="676779" y="309390"/>
                  <a:pt x="695325" y="300117"/>
                </a:cubicBezTo>
                <a:cubicBezTo>
                  <a:pt x="728210" y="283674"/>
                  <a:pt x="689022" y="295739"/>
                  <a:pt x="728663" y="285830"/>
                </a:cubicBezTo>
                <a:cubicBezTo>
                  <a:pt x="733351" y="283486"/>
                  <a:pt x="757512" y="272390"/>
                  <a:pt x="762000" y="266780"/>
                </a:cubicBezTo>
                <a:cubicBezTo>
                  <a:pt x="765136" y="262860"/>
                  <a:pt x="765384" y="257319"/>
                  <a:pt x="766763" y="252492"/>
                </a:cubicBezTo>
                <a:cubicBezTo>
                  <a:pt x="770091" y="240843"/>
                  <a:pt x="775389" y="213358"/>
                  <a:pt x="781050" y="204867"/>
                </a:cubicBezTo>
                <a:cubicBezTo>
                  <a:pt x="784225" y="200105"/>
                  <a:pt x="785813" y="193755"/>
                  <a:pt x="790575" y="190580"/>
                </a:cubicBezTo>
                <a:cubicBezTo>
                  <a:pt x="796021" y="186949"/>
                  <a:pt x="803275" y="187405"/>
                  <a:pt x="809625" y="185817"/>
                </a:cubicBezTo>
                <a:cubicBezTo>
                  <a:pt x="814388" y="182642"/>
                  <a:pt x="819516" y="179956"/>
                  <a:pt x="823913" y="176292"/>
                </a:cubicBezTo>
                <a:cubicBezTo>
                  <a:pt x="838327" y="164280"/>
                  <a:pt x="846139" y="148115"/>
                  <a:pt x="866775" y="142955"/>
                </a:cubicBezTo>
                <a:cubicBezTo>
                  <a:pt x="890695" y="136974"/>
                  <a:pt x="879615" y="140262"/>
                  <a:pt x="900113" y="133430"/>
                </a:cubicBezTo>
                <a:cubicBezTo>
                  <a:pt x="904875" y="130255"/>
                  <a:pt x="909281" y="126465"/>
                  <a:pt x="914400" y="123905"/>
                </a:cubicBezTo>
                <a:cubicBezTo>
                  <a:pt x="921235" y="120487"/>
                  <a:pt x="941630" y="115907"/>
                  <a:pt x="947738" y="114380"/>
                </a:cubicBezTo>
                <a:cubicBezTo>
                  <a:pt x="952500" y="111205"/>
                  <a:pt x="956646" y="106811"/>
                  <a:pt x="962025" y="104855"/>
                </a:cubicBezTo>
                <a:cubicBezTo>
                  <a:pt x="974328" y="100381"/>
                  <a:pt x="1000125" y="95330"/>
                  <a:pt x="1000125" y="95330"/>
                </a:cubicBezTo>
                <a:cubicBezTo>
                  <a:pt x="1006475" y="92155"/>
                  <a:pt x="1013087" y="89458"/>
                  <a:pt x="1019175" y="85805"/>
                </a:cubicBezTo>
                <a:cubicBezTo>
                  <a:pt x="1060116" y="61240"/>
                  <a:pt x="1033299" y="71572"/>
                  <a:pt x="1062038" y="61992"/>
                </a:cubicBezTo>
                <a:cubicBezTo>
                  <a:pt x="1065911" y="50372"/>
                  <a:pt x="1067093" y="42649"/>
                  <a:pt x="1076325" y="33417"/>
                </a:cubicBezTo>
                <a:cubicBezTo>
                  <a:pt x="1080372" y="29370"/>
                  <a:pt x="1085493" y="26452"/>
                  <a:pt x="1090613" y="23892"/>
                </a:cubicBezTo>
                <a:cubicBezTo>
                  <a:pt x="1095103" y="21647"/>
                  <a:pt x="1100138" y="20717"/>
                  <a:pt x="1104900" y="19130"/>
                </a:cubicBezTo>
                <a:cubicBezTo>
                  <a:pt x="1114425" y="12780"/>
                  <a:pt x="1122097" y="-1184"/>
                  <a:pt x="1133475" y="80"/>
                </a:cubicBezTo>
                <a:cubicBezTo>
                  <a:pt x="1160161" y="3045"/>
                  <a:pt x="1175881" y="3538"/>
                  <a:pt x="1200150" y="9605"/>
                </a:cubicBezTo>
                <a:cubicBezTo>
                  <a:pt x="1205020" y="10823"/>
                  <a:pt x="1209675" y="12780"/>
                  <a:pt x="1214438" y="14367"/>
                </a:cubicBezTo>
                <a:cubicBezTo>
                  <a:pt x="1219200" y="17542"/>
                  <a:pt x="1225149" y="19423"/>
                  <a:pt x="1228725" y="23892"/>
                </a:cubicBezTo>
                <a:cubicBezTo>
                  <a:pt x="1255015" y="56755"/>
                  <a:pt x="1206832" y="20409"/>
                  <a:pt x="1247775" y="47705"/>
                </a:cubicBezTo>
                <a:cubicBezTo>
                  <a:pt x="1249300" y="53804"/>
                  <a:pt x="1253885" y="74213"/>
                  <a:pt x="1257300" y="81042"/>
                </a:cubicBezTo>
                <a:cubicBezTo>
                  <a:pt x="1259860" y="86162"/>
                  <a:pt x="1265884" y="89684"/>
                  <a:pt x="1266825" y="95330"/>
                </a:cubicBezTo>
                <a:cubicBezTo>
                  <a:pt x="1269174" y="109423"/>
                  <a:pt x="1266825" y="123905"/>
                  <a:pt x="1257300" y="128667"/>
                </a:cubicBez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44385" y="3217739"/>
            <a:ext cx="1756393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4644385" y="1844824"/>
            <a:ext cx="1511791" cy="1372916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644385" y="1628800"/>
            <a:ext cx="1007735" cy="158894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3923928" y="1484784"/>
            <a:ext cx="725222" cy="1732959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2699792" y="2423270"/>
            <a:ext cx="1949358" cy="794474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2416151" y="3212976"/>
            <a:ext cx="2228235" cy="4764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96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2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"/>
                            </p:stCondLst>
                            <p:childTnLst>
                              <p:par>
                                <p:cTn id="202" presetID="1" presetClass="entr" presetSubtype="0" fill="hold" grpId="2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"/>
                            </p:stCondLst>
                            <p:childTnLst>
                              <p:par>
                                <p:cTn id="205" presetID="1" presetClass="entr" presetSubtype="0" fill="hold" grpId="2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"/>
                            </p:stCondLst>
                            <p:childTnLst>
                              <p:par>
                                <p:cTn id="208" presetID="1" presetClass="entr" presetSubtype="0" fill="hold" grpId="2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"/>
                            </p:stCondLst>
                            <p:childTnLst>
                              <p:par>
                                <p:cTn id="211" presetID="1" presetClass="entr" presetSubtype="0" fill="hold" grpId="2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1" presetClass="entr" presetSubtype="0" fill="hold" grpId="2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00"/>
                            </p:stCondLst>
                            <p:childTnLst>
                              <p:par>
                                <p:cTn id="217" presetID="1" presetClass="entr" presetSubtype="0" fill="hold" grpId="2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700"/>
                            </p:stCondLst>
                            <p:childTnLst>
                              <p:par>
                                <p:cTn id="220" presetID="1" presetClass="entr" presetSubtype="0" fill="hold" grpId="2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"/>
                            </p:stCondLst>
                            <p:childTnLst>
                              <p:par>
                                <p:cTn id="223" presetID="1" presetClass="entr" presetSubtype="0" fill="hold" grpId="2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900"/>
                            </p:stCondLst>
                            <p:childTnLst>
                              <p:par>
                                <p:cTn id="226" presetID="1" presetClass="entr" presetSubtype="0" fill="hold" grpId="2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1" presetClass="entr" presetSubtype="0" fill="hold" grpId="2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100"/>
                            </p:stCondLst>
                            <p:childTnLst>
                              <p:par>
                                <p:cTn id="232" presetID="1" presetClass="entr" presetSubtype="0" fill="hold" grpId="2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  <p:bldP spid="20" grpId="0"/>
      <p:bldP spid="20" grpId="1"/>
      <p:bldP spid="20" grpId="2"/>
      <p:bldP spid="21" grpId="0"/>
      <p:bldP spid="21" grpId="1"/>
      <p:bldP spid="21" grpId="2"/>
      <p:bldP spid="1032" grpId="0" animBg="1"/>
      <p:bldP spid="1032" grpId="1" animBg="1"/>
      <p:bldP spid="1035" grpId="0" animBg="1"/>
      <p:bldP spid="1035" grpId="1" animBg="1"/>
      <p:bldP spid="1037" grpId="0" animBg="1"/>
      <p:bldP spid="1037" grpId="1" animBg="1"/>
      <p:bldP spid="1038" grpId="0" animBg="1"/>
      <p:bldP spid="1038" grpId="1" animBg="1"/>
      <p:bldP spid="1039" grpId="0" animBg="1"/>
      <p:bldP spid="1039" grpId="1" animBg="1"/>
      <p:bldP spid="1040" grpId="0" animBg="1"/>
      <p:bldP spid="1040" grpId="1" animBg="1"/>
      <p:bldP spid="1042" grpId="0" animBg="1"/>
      <p:bldP spid="1042" grpId="1" animBg="1"/>
      <p:bldP spid="1043" grpId="0" animBg="1"/>
      <p:bldP spid="1043" grpId="1" animBg="1"/>
      <p:bldP spid="1044" grpId="0" animBg="1"/>
      <p:bldP spid="1044" grpId="1" animBg="1"/>
      <p:bldP spid="1045" grpId="0" animBg="1"/>
      <p:bldP spid="1045" grpId="1" animBg="1"/>
      <p:bldP spid="1046" grpId="0" animBg="1"/>
      <p:bldP spid="1046" grpId="1" animBg="1"/>
      <p:bldP spid="1047" grpId="0" animBg="1"/>
      <p:bldP spid="1047" grpId="1" animBg="1"/>
      <p:bldP spid="1050" grpId="0" animBg="1"/>
      <p:bldP spid="105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1, 2, 3, 4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56479" y="4037632"/>
            <a:ext cx="486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ambria Math"/>
              </a:rPr>
              <a:t>O</a:t>
            </a:r>
            <a:endParaRPr lang="ru-RU" sz="3600" b="1" dirty="0" smtClean="0">
              <a:latin typeface="Cambria Math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6" y="4037631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ambria Math"/>
              </a:rPr>
              <a:t>C</a:t>
            </a:r>
            <a:endParaRPr lang="ru-RU" sz="3600" b="1" dirty="0" smtClean="0">
              <a:latin typeface="Cambria Math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-1680000">
            <a:off x="1459526" y="4738035"/>
            <a:ext cx="2736304" cy="0"/>
          </a:xfrm>
          <a:prstGeom prst="line">
            <a:avLst/>
          </a:prstGeom>
          <a:ln w="57150">
            <a:solidFill>
              <a:srgbClr val="00B05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88077" y="1776298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ambria Math"/>
              </a:rPr>
              <a:t>B</a:t>
            </a:r>
            <a:endParaRPr lang="ru-RU" sz="3600" b="1" dirty="0" smtClean="0">
              <a:latin typeface="Cambria Math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-6480000">
            <a:off x="-103608" y="3436845"/>
            <a:ext cx="2736304" cy="0"/>
          </a:xfrm>
          <a:prstGeom prst="line">
            <a:avLst/>
          </a:prstGeom>
          <a:ln w="57150">
            <a:solidFill>
              <a:srgbClr val="0070C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14344" y="2315935"/>
            <a:ext cx="484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ambria Math"/>
              </a:rPr>
              <a:t>D</a:t>
            </a:r>
            <a:endParaRPr lang="ru-RU" sz="3600" b="1" dirty="0" smtClean="0">
              <a:latin typeface="Cambria Math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-4920000">
            <a:off x="6903989" y="4773021"/>
            <a:ext cx="2736304" cy="0"/>
          </a:xfrm>
          <a:prstGeom prst="line">
            <a:avLst/>
          </a:prstGeom>
          <a:ln w="57150">
            <a:solidFill>
              <a:srgbClr val="7030A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09588" y="2985401"/>
            <a:ext cx="553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ambria Math"/>
              </a:rPr>
              <a:t>M</a:t>
            </a:r>
            <a:endParaRPr lang="ru-RU" sz="3600" b="1" dirty="0" smtClean="0">
              <a:latin typeface="Cambria Math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-9840000">
            <a:off x="3488327" y="5839411"/>
            <a:ext cx="2736304" cy="0"/>
          </a:xfrm>
          <a:prstGeom prst="line">
            <a:avLst/>
          </a:prstGeom>
          <a:ln w="57150">
            <a:solidFill>
              <a:srgbClr val="0070C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-8520000">
            <a:off x="4987587" y="5380343"/>
            <a:ext cx="2736304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076056" y="4077072"/>
            <a:ext cx="2736304" cy="0"/>
          </a:xfrm>
          <a:prstGeom prst="line">
            <a:avLst/>
          </a:prstGeom>
          <a:ln w="571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43" y="1700808"/>
            <a:ext cx="274818" cy="3785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92" y="5085184"/>
            <a:ext cx="274818" cy="3785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61" y="1538129"/>
            <a:ext cx="274818" cy="3785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745" y="3087279"/>
            <a:ext cx="274818" cy="3785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731" y="3060788"/>
            <a:ext cx="274818" cy="3785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03" y="1946357"/>
            <a:ext cx="274818" cy="3785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814" y="5650113"/>
            <a:ext cx="274818" cy="37859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66740"/>
            <a:ext cx="274818" cy="37859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642859" y="3142709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ambria Math"/>
              </a:rPr>
              <a:t>A</a:t>
            </a:r>
            <a:endParaRPr lang="ru-RU" sz="3600" b="1" dirty="0" smtClean="0">
              <a:latin typeface="Cambria Math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391" y="5544142"/>
            <a:ext cx="274818" cy="37859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71" y="2222354"/>
            <a:ext cx="274818" cy="37859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96141" y="234713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ambria Math"/>
              </a:rPr>
              <a:t>N</a:t>
            </a:r>
            <a:endParaRPr lang="ru-RU" sz="3600" b="1" dirty="0" smtClean="0">
              <a:latin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45652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64" presetClass="path" presetSubtype="0" accel="73000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-2.32085E-6 L 0.37361 -0.09547 " pathEditMode="relative" rAng="0" ptsTypes="AA" p14:bounceEnd="83000">
                                          <p:cBhvr>
                                            <p:cTn id="1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681" y="-47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64" presetClass="path" presetSubtype="0" accel="73000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-2.22222E-6 L 0.37986 -0.19097 " pathEditMode="relative" rAng="0" ptsTypes="AA" p14:bounceEnd="80000">
                                          <p:cBhvr>
                                            <p:cTn id="2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993" y="-95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64" presetClass="path" presetSubtype="0" accel="73000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2.59259E-6 L 0.36962 -0.0956 " pathEditMode="relative" rAng="0" ptsTypes="AA" p14:bounceEnd="83000">
                                          <p:cBhvr>
                                            <p:cTn id="28" dur="2000" spd="-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72" y="-47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64" presetClass="path" presetSubtype="0" accel="73000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-2.22222E-6 L 0.37986 -0.19097 " pathEditMode="relative" rAng="0" ptsTypes="AA" p14:bounceEnd="83000">
                                          <p:cBhvr>
                                            <p:cTn id="43" dur="2000" spd="-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993" y="-95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64" presetClass="path" presetSubtype="0" accel="73000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6 -1.11111E-6 L -0.32778 -0.29305 " pathEditMode="relative" rAng="0" ptsTypes="AA" p14:bounceEnd="83000">
                                          <p:cBhvr>
                                            <p:cTn id="5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89" y="-146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64" presetClass="path" presetSubtype="0" accel="73000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6.01017E-7 L -0.32587 -0.29011 " pathEditMode="relative" rAng="0" ptsTypes="AA" p14:bounceEnd="83000">
                                          <p:cBhvr>
                                            <p:cTn id="61" dur="2000" spd="-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02" y="-145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64" presetClass="path" presetSubtype="0" accel="73000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1.11111E-6 L -0.11771 -0.30949 " pathEditMode="relative" rAng="0" ptsTypes="AA" p14:bounceEnd="83000">
                                          <p:cBhvr>
                                            <p:cTn id="72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885" y="-154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64" presetClass="path" presetSubtype="0" accel="73000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1.11111E-6 L -0.11771 -0.30949 " pathEditMode="relative" rAng="0" ptsTypes="AA" p14:bounceEnd="83000">
                                          <p:cBhvr>
                                            <p:cTn id="83" dur="200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885" y="-154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90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1" fill="hold">
                          <p:stCondLst>
                            <p:cond delay="0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64" presetClass="path" presetSubtype="0" accel="73000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-2.68146E-6 L -0.25799 -0.31553 " pathEditMode="relative" rAng="0" ptsTypes="AA" p14:bounceEnd="83000">
                                          <p:cBhvr>
                                            <p:cTn id="9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899" y="-1578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" presetClass="exit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01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2" fill="hold">
                          <p:stCondLst>
                            <p:cond delay="0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64" presetClass="path" presetSubtype="0" accel="73000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-7.40741E-7 L -0.25799 -0.31597 " pathEditMode="relative" rAng="0" ptsTypes="AA" p14:bounceEnd="83000">
                                          <p:cBhvr>
                                            <p:cTn id="105" dur="2000" spd="-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899" y="-1581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0" grpId="1"/>
          <p:bldP spid="23" grpId="0"/>
          <p:bldP spid="23" grpId="1"/>
          <p:bldP spid="22" grpId="0"/>
          <p:bldP spid="22" grpId="1"/>
          <p:bldP spid="21" grpId="0"/>
          <p:bldP spid="21" grpId="1"/>
          <p:bldP spid="27" grpId="0"/>
          <p:bldP spid="27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64" presetClass="path" presetSubtype="0" accel="7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-2.32085E-6 L 0.37361 -0.09547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681" y="-47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64" presetClass="path" presetSubtype="0" accel="7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-2.22222E-6 L 0.37986 -0.19097 " pathEditMode="relative" rAng="0" ptsTypes="AA">
                                          <p:cBhvr>
                                            <p:cTn id="2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993" y="-95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64" presetClass="path" presetSubtype="0" accel="7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2.59259E-6 L 0.36962 -0.0956 " pathEditMode="relative" rAng="0" ptsTypes="AA">
                                          <p:cBhvr>
                                            <p:cTn id="28" dur="2000" spd="-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72" y="-47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64" presetClass="path" presetSubtype="0" accel="7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-2.22222E-6 L 0.37986 -0.19097 " pathEditMode="relative" rAng="0" ptsTypes="AA">
                                          <p:cBhvr>
                                            <p:cTn id="43" dur="2000" spd="-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993" y="-95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64" presetClass="path" presetSubtype="0" accel="7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6 -1.11111E-6 L -0.32778 -0.29305 " pathEditMode="relative" rAng="0" ptsTypes="AA">
                                          <p:cBhvr>
                                            <p:cTn id="5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89" y="-146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64" presetClass="path" presetSubtype="0" accel="7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6.01017E-7 L -0.32587 -0.29011 " pathEditMode="relative" rAng="0" ptsTypes="AA">
                                          <p:cBhvr>
                                            <p:cTn id="61" dur="2000" spd="-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02" y="-145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64" presetClass="path" presetSubtype="0" accel="7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1.11111E-6 L -0.11771 -0.30949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885" y="-154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64" presetClass="path" presetSubtype="0" accel="7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1.11111E-6 L -0.11771 -0.30949 " pathEditMode="relative" rAng="0" ptsTypes="AA">
                                          <p:cBhvr>
                                            <p:cTn id="83" dur="200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885" y="-154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90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1" fill="hold">
                          <p:stCondLst>
                            <p:cond delay="0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64" presetClass="path" presetSubtype="0" accel="7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-2.68146E-6 L -0.25799 -0.31553 " pathEditMode="relative" rAng="0" ptsTypes="AA">
                                          <p:cBhvr>
                                            <p:cTn id="9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899" y="-1578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" presetClass="exit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01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2" fill="hold">
                          <p:stCondLst>
                            <p:cond delay="0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64" presetClass="path" presetSubtype="0" accel="7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-7.40741E-7 L -0.25799 -0.31597 " pathEditMode="relative" rAng="0" ptsTypes="AA">
                                          <p:cBhvr>
                                            <p:cTn id="105" dur="2000" spd="-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899" y="-1581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0" grpId="1"/>
          <p:bldP spid="23" grpId="0"/>
          <p:bldP spid="23" grpId="1"/>
          <p:bldP spid="22" grpId="0"/>
          <p:bldP spid="22" grpId="1"/>
          <p:bldP spid="21" grpId="0"/>
          <p:bldP spid="21" grpId="1"/>
          <p:bldP spid="27" grpId="0"/>
          <p:bldP spid="27" grpId="1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тр. 251                  №1651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30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" y="3861048"/>
            <a:ext cx="75723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515" y="156898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Cambria Math"/>
              </a:rPr>
              <a:t>Измерьте углы, изображенные на рисунке 179, и запишите результаты измерений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36456">
            <a:off x="142426" y="3570945"/>
            <a:ext cx="2864154" cy="1917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2756">
            <a:off x="933564" y="3662816"/>
            <a:ext cx="2864154" cy="1917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75606">
            <a:off x="2033231" y="4017282"/>
            <a:ext cx="2864154" cy="19174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18191">
            <a:off x="2272493" y="4221282"/>
            <a:ext cx="2864154" cy="19174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269" y="4070522"/>
            <a:ext cx="2864154" cy="19174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9464">
            <a:off x="4363487" y="4282646"/>
            <a:ext cx="2864154" cy="19174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3859" y="3174635"/>
            <a:ext cx="2864154" cy="19174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70868">
            <a:off x="5464352" y="3472154"/>
            <a:ext cx="2864154" cy="191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стр.251                №1652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31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Cambria Math"/>
              </a:rPr>
              <a:t>Луч ОС лежит внутри угла АОВ, причем </a:t>
            </a:r>
            <a:r>
              <a:rPr lang="ru-RU" sz="2400" i="1" dirty="0" smtClean="0">
                <a:latin typeface="Cambria Math"/>
                <a:ea typeface="Cambria Math"/>
              </a:rPr>
              <a:t>∠АОС=37</a:t>
            </a:r>
            <a:r>
              <a:rPr lang="ru-RU" sz="2400" i="1" baseline="30000" dirty="0" smtClean="0">
                <a:latin typeface="Cambria Math"/>
                <a:ea typeface="Cambria Math"/>
              </a:rPr>
              <a:t>0</a:t>
            </a:r>
            <a:r>
              <a:rPr lang="ru-RU" sz="2400" i="1" dirty="0" smtClean="0">
                <a:latin typeface="Cambria Math"/>
                <a:ea typeface="Cambria Math"/>
              </a:rPr>
              <a:t>, ∠ВОС=19</a:t>
            </a:r>
            <a:r>
              <a:rPr lang="ru-RU" sz="2400" i="1" baseline="30000" dirty="0" smtClean="0">
                <a:latin typeface="Cambria Math"/>
                <a:ea typeface="Cambria Math"/>
              </a:rPr>
              <a:t>0</a:t>
            </a:r>
            <a:r>
              <a:rPr lang="ru-RU" sz="2400" i="1" dirty="0" smtClean="0">
                <a:latin typeface="Cambria Math"/>
                <a:ea typeface="Cambria Math"/>
              </a:rPr>
              <a:t>. Чему равен угол АОВ?</a:t>
            </a:r>
            <a:endParaRPr lang="ru-RU" sz="2400" i="1" dirty="0" smtClean="0">
              <a:latin typeface="Cambria Math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804912" y="4723403"/>
            <a:ext cx="3168352" cy="64807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804912" y="5371475"/>
            <a:ext cx="34563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2804912" y="3571275"/>
            <a:ext cx="2376264" cy="1800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flipH="1">
            <a:off x="5020730" y="2960077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Cambria Math"/>
              </a:rPr>
              <a:t>A</a:t>
            </a:r>
            <a:endParaRPr lang="ru-RU" sz="3600" b="1" i="1" dirty="0" smtClean="0">
              <a:latin typeface="Cambria Math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2324386" y="507283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Cambria Math"/>
              </a:rPr>
              <a:t>O</a:t>
            </a:r>
            <a:endParaRPr lang="ru-RU" sz="3600" b="1" i="1" dirty="0" smtClean="0">
              <a:latin typeface="Cambria Math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261296" y="504636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Cambria Math"/>
              </a:rPr>
              <a:t>B</a:t>
            </a:r>
            <a:endParaRPr lang="ru-RU" sz="3600" b="1" i="1" dirty="0" smtClean="0">
              <a:latin typeface="Cambria Math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5829248" y="4147339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Cambria Math"/>
              </a:rPr>
              <a:t>C</a:t>
            </a:r>
            <a:endParaRPr lang="ru-RU" sz="3600" b="1" i="1" dirty="0" smtClean="0">
              <a:latin typeface="Cambria Math"/>
            </a:endParaRPr>
          </a:p>
        </p:txBody>
      </p:sp>
      <p:sp>
        <p:nvSpPr>
          <p:cNvPr id="18" name="Дуга 17"/>
          <p:cNvSpPr/>
          <p:nvPr/>
        </p:nvSpPr>
        <p:spPr>
          <a:xfrm>
            <a:off x="2848370" y="4540569"/>
            <a:ext cx="1152128" cy="1152128"/>
          </a:xfrm>
          <a:prstGeom prst="arc">
            <a:avLst>
              <a:gd name="adj1" fmla="val 18351880"/>
              <a:gd name="adj2" fmla="val 0"/>
            </a:avLst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>
            <a:off x="2956071" y="4692450"/>
            <a:ext cx="1152128" cy="1152128"/>
          </a:xfrm>
          <a:prstGeom prst="arc">
            <a:avLst>
              <a:gd name="adj1" fmla="val 20658282"/>
              <a:gd name="adj2" fmla="val 619485"/>
            </a:avLst>
          </a:prstGeom>
          <a:ln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/>
          <p:cNvSpPr/>
          <p:nvPr/>
        </p:nvSpPr>
        <p:spPr>
          <a:xfrm>
            <a:off x="3020936" y="4692450"/>
            <a:ext cx="1152128" cy="1152128"/>
          </a:xfrm>
          <a:prstGeom prst="arc">
            <a:avLst>
              <a:gd name="adj1" fmla="val 20603806"/>
              <a:gd name="adj2" fmla="val 619485"/>
            </a:avLst>
          </a:prstGeom>
          <a:ln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 flipH="1">
            <a:off x="4052170" y="4416207"/>
            <a:ext cx="1056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Cambria Math"/>
              </a:rPr>
              <a:t>37</a:t>
            </a:r>
            <a:r>
              <a:rPr lang="ru-RU" sz="2800" b="1" i="1" baseline="30000" dirty="0" smtClean="0">
                <a:latin typeface="Cambria Math"/>
              </a:rPr>
              <a:t>0</a:t>
            </a:r>
            <a:endParaRPr lang="ru-RU" sz="2800" b="1" i="1" dirty="0" smtClean="0">
              <a:latin typeface="Cambria Math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580669" y="4916912"/>
            <a:ext cx="1056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Cambria Math"/>
              </a:rPr>
              <a:t>19</a:t>
            </a:r>
            <a:r>
              <a:rPr lang="ru-RU" sz="2800" b="1" i="1" baseline="30000" dirty="0" smtClean="0">
                <a:latin typeface="Cambria Math"/>
              </a:rPr>
              <a:t>0</a:t>
            </a:r>
            <a:endParaRPr lang="ru-RU" sz="2800" b="1" i="1" dirty="0" smtClean="0">
              <a:latin typeface="Cambria Math"/>
            </a:endParaRPr>
          </a:p>
        </p:txBody>
      </p:sp>
      <p:sp>
        <p:nvSpPr>
          <p:cNvPr id="34" name="Дуга 33"/>
          <p:cNvSpPr/>
          <p:nvPr/>
        </p:nvSpPr>
        <p:spPr>
          <a:xfrm>
            <a:off x="491074" y="2841613"/>
            <a:ext cx="5059724" cy="5059724"/>
          </a:xfrm>
          <a:prstGeom prst="arc">
            <a:avLst>
              <a:gd name="adj1" fmla="val 19202632"/>
              <a:gd name="adj2" fmla="val 0"/>
            </a:avLst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 flipH="1">
            <a:off x="5372757" y="3984159"/>
            <a:ext cx="528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Cambria Math"/>
              </a:rPr>
              <a:t>?</a:t>
            </a:r>
            <a:endParaRPr lang="ru-RU" sz="2800" b="1" i="1" dirty="0" smtClean="0">
              <a:latin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34068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 animBg="1"/>
      <p:bldP spid="30" grpId="0" animBg="1"/>
      <p:bldP spid="31" grpId="0" animBg="1"/>
      <p:bldP spid="32" grpId="0"/>
      <p:bldP spid="33" grpId="0"/>
      <p:bldP spid="34" grpId="0" animBg="1"/>
      <p:bldP spid="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32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 материала урока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96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33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843808" y="4005064"/>
            <a:ext cx="2448272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-10800000">
            <a:off x="395536" y="4004502"/>
            <a:ext cx="2448272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-5400000">
            <a:off x="1619672" y="2780928"/>
            <a:ext cx="2448272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847591" y="3717032"/>
            <a:ext cx="288032" cy="288032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10369" y="4153368"/>
            <a:ext cx="2222666" cy="2296498"/>
            <a:chOff x="2133310" y="4104877"/>
            <a:chExt cx="2222666" cy="2296498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2483768" y="5949280"/>
              <a:ext cx="1872208" cy="0"/>
            </a:xfrm>
            <a:prstGeom prst="line">
              <a:avLst/>
            </a:prstGeom>
            <a:ln w="38100">
              <a:solidFill>
                <a:srgbClr val="7030A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-4560000">
              <a:off x="1774128" y="5040981"/>
              <a:ext cx="1872208" cy="0"/>
            </a:xfrm>
            <a:prstGeom prst="line">
              <a:avLst/>
            </a:prstGeom>
            <a:ln w="38100">
              <a:solidFill>
                <a:srgbClr val="7030A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439530" y="4223687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 Math"/>
                </a:rPr>
                <a:t>A</a:t>
              </a:r>
              <a:endParaRPr lang="ru-RU" sz="2800" b="1" dirty="0" smtClean="0">
                <a:latin typeface="Cambria Math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33310" y="5850476"/>
              <a:ext cx="4154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ambria Math"/>
                </a:rPr>
                <a:t>O</a:t>
              </a:r>
              <a:endParaRPr lang="ru-RU" sz="2800" b="1" dirty="0" smtClean="0">
                <a:latin typeface="Cambria Math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17486" y="5872923"/>
              <a:ext cx="383438" cy="528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 Math"/>
                </a:rPr>
                <a:t>C</a:t>
              </a:r>
              <a:endParaRPr lang="ru-RU" sz="2800" b="1" dirty="0" smtClean="0">
                <a:latin typeface="Cambria Math"/>
              </a:endParaRP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1" y="4771583"/>
            <a:ext cx="274818" cy="3785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00808"/>
            <a:ext cx="274818" cy="378595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1653013" y="4332981"/>
            <a:ext cx="2953653" cy="2071053"/>
            <a:chOff x="830401" y="4302643"/>
            <a:chExt cx="2953653" cy="2071053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8600000">
              <a:off x="2150417" y="5238747"/>
              <a:ext cx="1872208" cy="0"/>
            </a:xfrm>
            <a:prstGeom prst="line">
              <a:avLst/>
            </a:prstGeom>
            <a:ln w="38100">
              <a:solidFill>
                <a:srgbClr val="00206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13200000">
              <a:off x="830401" y="5350566"/>
              <a:ext cx="1872208" cy="0"/>
            </a:xfrm>
            <a:prstGeom prst="line">
              <a:avLst/>
            </a:prstGeom>
            <a:ln w="38100">
              <a:solidFill>
                <a:srgbClr val="00206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049407" y="4867756"/>
              <a:ext cx="39946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ambria Math"/>
                </a:rPr>
                <a:t>B</a:t>
              </a:r>
              <a:endParaRPr lang="ru-RU" sz="2800" b="1" dirty="0" smtClean="0">
                <a:latin typeface="Cambria Math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33310" y="5850476"/>
              <a:ext cx="3834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ambria Math"/>
                </a:rPr>
                <a:t>C</a:t>
              </a:r>
              <a:endParaRPr lang="ru-RU" sz="2800" b="1" dirty="0" smtClean="0">
                <a:latin typeface="Cambria Math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66952" y="4710295"/>
              <a:ext cx="41710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ambria Math"/>
                </a:rPr>
                <a:t>D</a:t>
              </a:r>
              <a:endParaRPr lang="ru-RU" sz="2800" b="1" dirty="0" smtClean="0">
                <a:latin typeface="Cambria Math"/>
              </a:endParaRPr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973659"/>
            <a:ext cx="274818" cy="378595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2955828" y="4110586"/>
            <a:ext cx="2227863" cy="2315435"/>
            <a:chOff x="2133310" y="4080708"/>
            <a:chExt cx="2227863" cy="2315435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2488965" y="5952915"/>
              <a:ext cx="1872208" cy="0"/>
            </a:xfrm>
            <a:prstGeom prst="line">
              <a:avLst/>
            </a:prstGeom>
            <a:ln w="38100">
              <a:solidFill>
                <a:srgbClr val="00206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6200000">
              <a:off x="1552861" y="5016812"/>
              <a:ext cx="1872208" cy="0"/>
            </a:xfrm>
            <a:prstGeom prst="line">
              <a:avLst/>
            </a:prstGeom>
            <a:ln w="38100">
              <a:solidFill>
                <a:srgbClr val="00206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439530" y="4223687"/>
              <a:ext cx="39946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ambria Math"/>
                </a:rPr>
                <a:t>B</a:t>
              </a:r>
              <a:endParaRPr lang="ru-RU" sz="2800" b="1" dirty="0" smtClean="0">
                <a:latin typeface="Cambria Math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33310" y="5850476"/>
              <a:ext cx="3834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 Math"/>
                </a:rPr>
                <a:t>C</a:t>
              </a:r>
              <a:endParaRPr lang="ru-RU" sz="2800" b="1" dirty="0" smtClean="0">
                <a:latin typeface="Cambria Math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17486" y="5872923"/>
              <a:ext cx="41710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ambria Math"/>
                </a:rPr>
                <a:t>D</a:t>
              </a:r>
              <a:endParaRPr lang="ru-RU" sz="2800" b="1" dirty="0" smtClean="0">
                <a:latin typeface="Cambria Math"/>
              </a:endParaRP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90" y="1700807"/>
            <a:ext cx="274818" cy="378595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6687072" y="4258493"/>
            <a:ext cx="2227863" cy="2315435"/>
            <a:chOff x="2133310" y="4080708"/>
            <a:chExt cx="2227863" cy="2315435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2488965" y="5952915"/>
              <a:ext cx="1872208" cy="0"/>
            </a:xfrm>
            <a:prstGeom prst="line">
              <a:avLst/>
            </a:prstGeom>
            <a:ln w="38100">
              <a:solidFill>
                <a:srgbClr val="00206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rot="16260000">
              <a:off x="1569486" y="5016812"/>
              <a:ext cx="1872208" cy="0"/>
            </a:xfrm>
            <a:prstGeom prst="line">
              <a:avLst/>
            </a:prstGeom>
            <a:ln w="38100">
              <a:solidFill>
                <a:srgbClr val="00206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439530" y="4223687"/>
              <a:ext cx="39946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ambria Math"/>
                </a:rPr>
                <a:t>B</a:t>
              </a:r>
              <a:endParaRPr lang="ru-RU" sz="2800" b="1" dirty="0" smtClean="0">
                <a:latin typeface="Cambria Math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33310" y="5850476"/>
              <a:ext cx="4154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ambria Math"/>
                </a:rPr>
                <a:t>O</a:t>
              </a:r>
              <a:endParaRPr lang="ru-RU" sz="2800" b="1" dirty="0" smtClean="0">
                <a:latin typeface="Cambria Math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17486" y="5872923"/>
              <a:ext cx="41710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ambria Math"/>
                </a:rPr>
                <a:t>D</a:t>
              </a:r>
              <a:endParaRPr lang="ru-RU" sz="2800" b="1" dirty="0" smtClean="0">
                <a:latin typeface="Cambria Math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 rot="-5460000">
            <a:off x="5204728" y="4228020"/>
            <a:ext cx="2227863" cy="2315435"/>
            <a:chOff x="2133310" y="4080708"/>
            <a:chExt cx="2227863" cy="231543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>
              <a:off x="2488965" y="5952915"/>
              <a:ext cx="1872208" cy="0"/>
            </a:xfrm>
            <a:prstGeom prst="line">
              <a:avLst/>
            </a:prstGeom>
            <a:ln w="38100">
              <a:solidFill>
                <a:srgbClr val="00206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6260000">
              <a:off x="1569486" y="5016812"/>
              <a:ext cx="1872208" cy="0"/>
            </a:xfrm>
            <a:prstGeom prst="line">
              <a:avLst/>
            </a:prstGeom>
            <a:ln w="38100">
              <a:solidFill>
                <a:srgbClr val="00206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439530" y="4223687"/>
              <a:ext cx="39946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ambria Math"/>
                </a:rPr>
                <a:t>B</a:t>
              </a:r>
              <a:endParaRPr lang="ru-RU" sz="2800" b="1" dirty="0" smtClean="0">
                <a:latin typeface="Cambria Math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33310" y="5850476"/>
              <a:ext cx="4154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ambria Math"/>
                </a:rPr>
                <a:t>O</a:t>
              </a:r>
              <a:endParaRPr lang="ru-RU" sz="2800" b="1" dirty="0" smtClean="0">
                <a:latin typeface="Cambria Math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17486" y="5872923"/>
              <a:ext cx="41710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ambria Math"/>
                </a:rPr>
                <a:t>D</a:t>
              </a:r>
              <a:endParaRPr lang="ru-RU" sz="2800" b="1" dirty="0" smtClean="0">
                <a:latin typeface="Cambria Math"/>
              </a:endParaRPr>
            </a:p>
          </p:txBody>
        </p:sp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49280"/>
            <a:ext cx="274818" cy="37859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226" y="2057589"/>
            <a:ext cx="274818" cy="378595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6015241" y="1292643"/>
            <a:ext cx="2222666" cy="2310842"/>
            <a:chOff x="2133310" y="4090533"/>
            <a:chExt cx="2222666" cy="2310842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2483768" y="5949280"/>
              <a:ext cx="1872208" cy="0"/>
            </a:xfrm>
            <a:prstGeom prst="line">
              <a:avLst/>
            </a:prstGeom>
            <a:ln w="38100"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rot="15600000">
              <a:off x="1385819" y="5026637"/>
              <a:ext cx="1872208" cy="0"/>
            </a:xfrm>
            <a:prstGeom prst="line">
              <a:avLst/>
            </a:prstGeom>
            <a:ln w="38100"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2439530" y="4223687"/>
              <a:ext cx="40427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 Math"/>
                </a:rPr>
                <a:t>A</a:t>
              </a:r>
              <a:endParaRPr lang="ru-RU" sz="2800" b="1" dirty="0" smtClean="0">
                <a:latin typeface="Cambria Math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133310" y="5850476"/>
              <a:ext cx="4154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ambria Math"/>
                </a:rPr>
                <a:t>O</a:t>
              </a:r>
              <a:endParaRPr lang="ru-RU" sz="2800" b="1" dirty="0" smtClean="0">
                <a:latin typeface="Cambria Math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717486" y="5872923"/>
              <a:ext cx="383438" cy="52845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 Math"/>
                </a:rPr>
                <a:t>C</a:t>
              </a:r>
              <a:endParaRPr lang="ru-RU" sz="2800" b="1" dirty="0" smtClean="0">
                <a:latin typeface="Cambria Math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 rot="-4620000">
            <a:off x="6636671" y="1096062"/>
            <a:ext cx="2222666" cy="2310842"/>
            <a:chOff x="2133310" y="4090533"/>
            <a:chExt cx="2222666" cy="2310842"/>
          </a:xfrm>
        </p:grpSpPr>
        <p:cxnSp>
          <p:nvCxnSpPr>
            <p:cNvPr id="57" name="Прямая соединительная линия 56"/>
            <p:cNvCxnSpPr/>
            <p:nvPr/>
          </p:nvCxnSpPr>
          <p:spPr>
            <a:xfrm>
              <a:off x="2483768" y="5949280"/>
              <a:ext cx="1872208" cy="0"/>
            </a:xfrm>
            <a:prstGeom prst="line">
              <a:avLst/>
            </a:prstGeom>
            <a:ln w="38100"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15600000">
              <a:off x="1385819" y="5026637"/>
              <a:ext cx="1872208" cy="0"/>
            </a:xfrm>
            <a:prstGeom prst="line">
              <a:avLst/>
            </a:prstGeom>
            <a:ln w="38100"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2439530" y="4223687"/>
              <a:ext cx="40427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 Math"/>
                </a:rPr>
                <a:t>A</a:t>
              </a:r>
              <a:endParaRPr lang="ru-RU" sz="2800" b="1" dirty="0" smtClean="0">
                <a:latin typeface="Cambria Math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133310" y="5850476"/>
              <a:ext cx="4154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ambria Math"/>
                </a:rPr>
                <a:t>O</a:t>
              </a:r>
              <a:endParaRPr lang="ru-RU" sz="2800" b="1" dirty="0" smtClean="0">
                <a:latin typeface="Cambria Math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717486" y="5872923"/>
              <a:ext cx="383438" cy="52845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 Math"/>
                </a:rPr>
                <a:t>C</a:t>
              </a:r>
              <a:endParaRPr lang="ru-RU" sz="2800" b="1" dirty="0" smtClean="0">
                <a:latin typeface="Cambria Math"/>
              </a:endParaRPr>
            </a:p>
          </p:txBody>
        </p:sp>
      </p:grpSp>
      <p:pic>
        <p:nvPicPr>
          <p:cNvPr id="62" name="Рисунок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157" y="3218200"/>
            <a:ext cx="274818" cy="378595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31" y="2057589"/>
            <a:ext cx="274818" cy="37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2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73000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4.44444E-6 L 0.24931 -0.2905 " pathEditMode="relative" rAng="0" ptsTypes="AA" p14:bounceEnd="83000">
                                          <p:cBhvr>
                                            <p:cTn id="6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65" y="-1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64" presetClass="path" presetSubtype="0" accel="73000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94444E-6 3.33333E-6 L 0.24514 -0.28334 " pathEditMode="relative" rAng="0" ptsTypes="AA" p14:bounceEnd="83000">
                                          <p:cBhvr>
                                            <p:cTn id="15" dur="2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57" y="-14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20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" fill="hold">
                          <p:stCondLst>
                            <p:cond delay="0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64" presetClass="path" presetSubtype="0" accel="73000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3.7037E-7 L -0.05156 -0.28819 " pathEditMode="relative" rAng="0" ptsTypes="AA" p14:bounceEnd="83000">
                                          <p:cBhvr>
                                            <p:cTn id="2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87" y="-144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64" presetClass="path" presetSubtype="0" accel="73000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1.48148E-6 L -0.0474 -0.27894 " pathEditMode="relative" rAng="0" ptsTypes="AA" p14:bounceEnd="83000">
                                          <p:cBhvr>
                                            <p:cTn id="41" dur="2000" spd="-10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78" y="-1395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64" presetClass="path" presetSubtype="0" accel="73000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4.07407E-6 L -0.4592 -0.30949 " pathEditMode="relative" rAng="0" ptsTypes="AA" p14:bounceEnd="83000">
                                          <p:cBhvr>
                                            <p:cTn id="56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969" y="-154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  <p:seq concurrent="1" nextAc="seek">
                  <p:cTn id="59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0" fill="hold">
                          <p:stCondLst>
                            <p:cond delay="0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64" presetClass="path" presetSubtype="0" accel="73000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4.81481E-6 L -0.46337 -0.31087 " pathEditMode="relative" rAng="0" ptsTypes="AA" p14:bounceEnd="83000">
                                          <p:cBhvr>
                                            <p:cTn id="65" dur="2000" spd="-10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177" y="-155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64" presetClass="path" presetSubtype="0" accel="73000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33333E-6 L -0.38542 0.12477 " pathEditMode="relative" rAng="0" ptsTypes="AA" p14:bounceEnd="83000">
                                          <p:cBhvr>
                                            <p:cTn id="80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271" y="62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85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6" fill="hold">
                          <p:stCondLst>
                            <p:cond delay="0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64" presetClass="path" presetSubtype="0" accel="73000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4.44444E-6 L -0.38177 0.122 " pathEditMode="relative" rAng="0" ptsTypes="AA" p14:bounceEnd="83000">
                                          <p:cBhvr>
                                            <p:cTn id="89" dur="2000" spd="-100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097" y="608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1" presetClass="exit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1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7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4.44444E-6 L 0.24931 -0.2905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65" y="-1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64" presetClass="path" presetSubtype="0" accel="7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94444E-6 3.33333E-6 L 0.24514 -0.28334 " pathEditMode="relative" rAng="0" ptsTypes="AA">
                                          <p:cBhvr>
                                            <p:cTn id="15" dur="2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57" y="-14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20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" fill="hold">
                          <p:stCondLst>
                            <p:cond delay="0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64" presetClass="path" presetSubtype="0" accel="7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3.7037E-7 L -0.05156 -0.28819 " pathEditMode="relative" rAng="0" ptsTypes="AA">
                                          <p:cBhvr>
                                            <p:cTn id="2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87" y="-144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64" presetClass="path" presetSubtype="0" accel="7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1.48148E-6 L -0.0474 -0.27894 " pathEditMode="relative" rAng="0" ptsTypes="AA">
                                          <p:cBhvr>
                                            <p:cTn id="41" dur="2000" spd="-10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78" y="-1395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64" presetClass="path" presetSubtype="0" accel="7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4.07407E-6 L -0.4592 -0.30949 " pathEditMode="relative" rAng="0" ptsTypes="AA">
                                          <p:cBhvr>
                                            <p:cTn id="56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969" y="-154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  <p:seq concurrent="1" nextAc="seek">
                  <p:cTn id="59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0" fill="hold">
                          <p:stCondLst>
                            <p:cond delay="0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64" presetClass="path" presetSubtype="0" accel="7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4.81481E-6 L -0.46337 -0.31087 " pathEditMode="relative" rAng="0" ptsTypes="AA">
                                          <p:cBhvr>
                                            <p:cTn id="65" dur="2000" spd="-10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177" y="-155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64" presetClass="path" presetSubtype="0" accel="7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33333E-6 L -0.38542 0.12477 " pathEditMode="relative" rAng="0" ptsTypes="AA">
                                          <p:cBhvr>
                                            <p:cTn id="80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271" y="62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85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6" fill="hold">
                          <p:stCondLst>
                            <p:cond delay="0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64" presetClass="path" presetSubtype="0" accel="7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4.44444E-6 L -0.38177 0.122 " pathEditMode="relative" rAng="0" ptsTypes="AA">
                                          <p:cBhvr>
                                            <p:cTn id="89" dur="2000" spd="-100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097" y="608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1" presetClass="exit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1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Транспортир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1452" y="1455288"/>
            <a:ext cx="554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измерения углов применяют </a:t>
            </a:r>
            <a:r>
              <a:rPr lang="ru-RU" b="1" dirty="0" smtClean="0"/>
              <a:t>транспортир.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1541">
            <a:off x="604043" y="2835920"/>
            <a:ext cx="1741221" cy="1112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1519">
            <a:off x="7176071" y="2952598"/>
            <a:ext cx="1608560" cy="1076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614" y="3573016"/>
            <a:ext cx="4237658" cy="2869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4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95" y="4582913"/>
            <a:ext cx="1421017" cy="1179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5413">
            <a:off x="2877423" y="1819998"/>
            <a:ext cx="2945904" cy="1469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9135" y="319227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ambria Math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2360" y="5341821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Cambria Math"/>
              </a:rPr>
              <a:t>2</a:t>
            </a:r>
            <a:endParaRPr lang="ru-RU" sz="2000" b="1" dirty="0" smtClean="0">
              <a:latin typeface="Cambria Math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00392" y="4382858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Cambria Math"/>
              </a:rPr>
              <a:t>3</a:t>
            </a:r>
            <a:endParaRPr lang="ru-RU" sz="2000" b="1" dirty="0" smtClean="0">
              <a:latin typeface="Cambria Math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6603" y="5762897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ambria Math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8232" y="2218662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Cambria Math"/>
              </a:rPr>
              <a:t>5</a:t>
            </a:r>
            <a:endParaRPr lang="ru-RU" sz="2000" b="1" dirty="0" smtClean="0">
              <a:latin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5931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Угломерные шкалы </a:t>
            </a:r>
            <a:r>
              <a:rPr lang="ru-RU" dirty="0" smtClean="0"/>
              <a:t>транспортира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18396" y="1412776"/>
            <a:ext cx="6338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Шкала транспортира располагается на полуокружности.</a:t>
            </a:r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90365"/>
            <a:ext cx="5410200" cy="301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7236296" y="5097373"/>
            <a:ext cx="446338" cy="0"/>
          </a:xfrm>
          <a:prstGeom prst="line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552503" y="5092212"/>
            <a:ext cx="427209" cy="0"/>
          </a:xfrm>
          <a:prstGeom prst="line">
            <a:avLst/>
          </a:prstGeom>
          <a:ln w="28575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уга 6"/>
          <p:cNvSpPr/>
          <p:nvPr/>
        </p:nvSpPr>
        <p:spPr>
          <a:xfrm>
            <a:off x="1735261" y="2249108"/>
            <a:ext cx="5702311" cy="5664817"/>
          </a:xfrm>
          <a:prstGeom prst="arc">
            <a:avLst>
              <a:gd name="adj1" fmla="val 10808359"/>
              <a:gd name="adj2" fmla="val 0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>
            <a:off x="2811584" y="3284984"/>
            <a:ext cx="3602440" cy="3578753"/>
          </a:xfrm>
          <a:prstGeom prst="arc">
            <a:avLst>
              <a:gd name="adj1" fmla="val 10808359"/>
              <a:gd name="adj2" fmla="val 36310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6238806" y="5097373"/>
            <a:ext cx="493434" cy="0"/>
          </a:xfrm>
          <a:prstGeom prst="line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2483768" y="5085184"/>
            <a:ext cx="503036" cy="0"/>
          </a:xfrm>
          <a:prstGeom prst="line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5" y="134184"/>
            <a:ext cx="820602" cy="113048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08980" y="2103360"/>
            <a:ext cx="4871327" cy="368774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661152"/>
              </a:avLst>
            </a:prstTxWarp>
            <a:spAutoFit/>
          </a:bodyPr>
          <a:lstStyle/>
          <a:p>
            <a:r>
              <a:rPr lang="ru-RU" sz="3200" smtClean="0">
                <a:latin typeface="Cambria Math"/>
              </a:rPr>
              <a:t>Внешняя                             шкала</a:t>
            </a:r>
            <a:endParaRPr lang="ru-RU" sz="3200" dirty="0" smtClean="0">
              <a:latin typeface="Cambria Math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4636" y="3471512"/>
            <a:ext cx="3169420" cy="3055422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094169"/>
              </a:avLst>
            </a:prstTxWarp>
            <a:spAutoFit/>
          </a:bodyPr>
          <a:lstStyle/>
          <a:p>
            <a:r>
              <a:rPr lang="ru-RU" sz="3200" dirty="0" smtClean="0">
                <a:latin typeface="Cambria Math"/>
              </a:rPr>
              <a:t>Внутренняя                          шкала</a:t>
            </a:r>
          </a:p>
        </p:txBody>
      </p:sp>
    </p:spTree>
    <p:extLst>
      <p:ext uri="{BB962C8B-B14F-4D97-AF65-F5344CB8AC3E}">
        <p14:creationId xmlns:p14="http://schemas.microsoft.com/office/powerpoint/2010/main" val="352959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Транспортир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56683" y="1412776"/>
            <a:ext cx="5479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 этой полуокружности отмечен черточкой.</a:t>
            </a:r>
            <a:endParaRPr lang="ru-RU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90365"/>
            <a:ext cx="5410200" cy="301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1" name="Группа 30"/>
          <p:cNvGrpSpPr/>
          <p:nvPr/>
        </p:nvGrpSpPr>
        <p:grpSpPr>
          <a:xfrm>
            <a:off x="3228223" y="4357688"/>
            <a:ext cx="2639920" cy="1231552"/>
            <a:chOff x="3228223" y="4357688"/>
            <a:chExt cx="2639920" cy="1231552"/>
          </a:xfrm>
        </p:grpSpPr>
        <p:sp>
          <p:nvSpPr>
            <p:cNvPr id="30" name="Полилиния 29"/>
            <p:cNvSpPr/>
            <p:nvPr/>
          </p:nvSpPr>
          <p:spPr>
            <a:xfrm>
              <a:off x="3931444" y="4357688"/>
              <a:ext cx="1285875" cy="550068"/>
            </a:xfrm>
            <a:custGeom>
              <a:avLst/>
              <a:gdLst>
                <a:gd name="connsiteX0" fmla="*/ 0 w 1285875"/>
                <a:gd name="connsiteY0" fmla="*/ 0 h 550068"/>
                <a:gd name="connsiteX1" fmla="*/ 1285875 w 1285875"/>
                <a:gd name="connsiteY1" fmla="*/ 0 h 550068"/>
                <a:gd name="connsiteX2" fmla="*/ 1128712 w 1285875"/>
                <a:gd name="connsiteY2" fmla="*/ 26193 h 550068"/>
                <a:gd name="connsiteX3" fmla="*/ 995362 w 1285875"/>
                <a:gd name="connsiteY3" fmla="*/ 76200 h 550068"/>
                <a:gd name="connsiteX4" fmla="*/ 883444 w 1285875"/>
                <a:gd name="connsiteY4" fmla="*/ 150018 h 550068"/>
                <a:gd name="connsiteX5" fmla="*/ 795337 w 1285875"/>
                <a:gd name="connsiteY5" fmla="*/ 235743 h 550068"/>
                <a:gd name="connsiteX6" fmla="*/ 733425 w 1285875"/>
                <a:gd name="connsiteY6" fmla="*/ 333375 h 550068"/>
                <a:gd name="connsiteX7" fmla="*/ 695325 w 1285875"/>
                <a:gd name="connsiteY7" fmla="*/ 419100 h 550068"/>
                <a:gd name="connsiteX8" fmla="*/ 669131 w 1285875"/>
                <a:gd name="connsiteY8" fmla="*/ 511968 h 550068"/>
                <a:gd name="connsiteX9" fmla="*/ 657225 w 1285875"/>
                <a:gd name="connsiteY9" fmla="*/ 550068 h 550068"/>
                <a:gd name="connsiteX10" fmla="*/ 638175 w 1285875"/>
                <a:gd name="connsiteY10" fmla="*/ 454818 h 550068"/>
                <a:gd name="connsiteX11" fmla="*/ 602456 w 1285875"/>
                <a:gd name="connsiteY11" fmla="*/ 366712 h 550068"/>
                <a:gd name="connsiteX12" fmla="*/ 557212 w 1285875"/>
                <a:gd name="connsiteY12" fmla="*/ 302418 h 550068"/>
                <a:gd name="connsiteX13" fmla="*/ 516731 w 1285875"/>
                <a:gd name="connsiteY13" fmla="*/ 242887 h 550068"/>
                <a:gd name="connsiteX14" fmla="*/ 452437 w 1285875"/>
                <a:gd name="connsiteY14" fmla="*/ 185737 h 550068"/>
                <a:gd name="connsiteX15" fmla="*/ 381000 w 1285875"/>
                <a:gd name="connsiteY15" fmla="*/ 123825 h 550068"/>
                <a:gd name="connsiteX16" fmla="*/ 285750 w 1285875"/>
                <a:gd name="connsiteY16" fmla="*/ 66675 h 550068"/>
                <a:gd name="connsiteX17" fmla="*/ 161925 w 1285875"/>
                <a:gd name="connsiteY17" fmla="*/ 26193 h 550068"/>
                <a:gd name="connsiteX18" fmla="*/ 0 w 1285875"/>
                <a:gd name="connsiteY18" fmla="*/ 0 h 55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85875" h="550068">
                  <a:moveTo>
                    <a:pt x="0" y="0"/>
                  </a:moveTo>
                  <a:lnTo>
                    <a:pt x="1285875" y="0"/>
                  </a:lnTo>
                  <a:lnTo>
                    <a:pt x="1128712" y="26193"/>
                  </a:lnTo>
                  <a:lnTo>
                    <a:pt x="995362" y="76200"/>
                  </a:lnTo>
                  <a:lnTo>
                    <a:pt x="883444" y="150018"/>
                  </a:lnTo>
                  <a:lnTo>
                    <a:pt x="795337" y="235743"/>
                  </a:lnTo>
                  <a:lnTo>
                    <a:pt x="733425" y="333375"/>
                  </a:lnTo>
                  <a:lnTo>
                    <a:pt x="695325" y="419100"/>
                  </a:lnTo>
                  <a:lnTo>
                    <a:pt x="669131" y="511968"/>
                  </a:lnTo>
                  <a:lnTo>
                    <a:pt x="657225" y="550068"/>
                  </a:lnTo>
                  <a:lnTo>
                    <a:pt x="638175" y="454818"/>
                  </a:lnTo>
                  <a:lnTo>
                    <a:pt x="602456" y="366712"/>
                  </a:lnTo>
                  <a:lnTo>
                    <a:pt x="557212" y="302418"/>
                  </a:lnTo>
                  <a:lnTo>
                    <a:pt x="516731" y="242887"/>
                  </a:lnTo>
                  <a:lnTo>
                    <a:pt x="452437" y="185737"/>
                  </a:lnTo>
                  <a:lnTo>
                    <a:pt x="381000" y="123825"/>
                  </a:lnTo>
                  <a:lnTo>
                    <a:pt x="285750" y="66675"/>
                  </a:lnTo>
                  <a:lnTo>
                    <a:pt x="161925" y="26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3228223" y="4365104"/>
              <a:ext cx="2639920" cy="1224136"/>
              <a:chOff x="3228223" y="4365104"/>
              <a:chExt cx="2639920" cy="1224136"/>
            </a:xfrm>
          </p:grpSpPr>
          <p:sp>
            <p:nvSpPr>
              <p:cNvPr id="21" name="Дуга 20"/>
              <p:cNvSpPr/>
              <p:nvPr/>
            </p:nvSpPr>
            <p:spPr>
              <a:xfrm>
                <a:off x="3228223" y="4365104"/>
                <a:ext cx="1368152" cy="1224136"/>
              </a:xfrm>
              <a:prstGeom prst="arc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Дуга 24"/>
              <p:cNvSpPr/>
              <p:nvPr/>
            </p:nvSpPr>
            <p:spPr>
              <a:xfrm flipH="1">
                <a:off x="4586848" y="4365104"/>
                <a:ext cx="1281295" cy="1224136"/>
              </a:xfrm>
              <a:prstGeom prst="arc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4" name="Прямая соединительная линия 23"/>
              <p:cNvCxnSpPr>
                <a:stCxn id="21" idx="0"/>
                <a:endCxn id="25" idx="0"/>
              </p:cNvCxnSpPr>
              <p:nvPr/>
            </p:nvCxnSpPr>
            <p:spPr>
              <a:xfrm>
                <a:off x="3912299" y="4365104"/>
                <a:ext cx="1315197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24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Градус (1</a:t>
            </a:r>
            <a:r>
              <a:rPr lang="ru-RU" baseline="30000" dirty="0" smtClean="0"/>
              <a:t>0</a:t>
            </a:r>
            <a:r>
              <a:rPr lang="ru-RU" dirty="0" smtClean="0"/>
              <a:t>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28919" y="5805264"/>
                <a:ext cx="5607625" cy="48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/>
                  <a:t>Градусом </a:t>
                </a:r>
                <a:r>
                  <a:rPr lang="ru-RU" dirty="0" smtClean="0"/>
                  <a:t>называют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180</m:t>
                        </m:r>
                      </m:den>
                    </m:f>
                  </m:oMath>
                </a14:m>
                <a:r>
                  <a:rPr lang="ru-RU" b="1" dirty="0" smtClean="0"/>
                  <a:t> </a:t>
                </a:r>
                <a:r>
                  <a:rPr lang="ru-RU" dirty="0" smtClean="0"/>
                  <a:t>долю</a:t>
                </a:r>
                <a:r>
                  <a:rPr lang="ru-RU" b="1" dirty="0" smtClean="0"/>
                  <a:t> </a:t>
                </a:r>
                <a:r>
                  <a:rPr lang="ru-RU" dirty="0" smtClean="0"/>
                  <a:t>развернутого угла.</a:t>
                </a:r>
                <a:r>
                  <a:rPr lang="ru-RU" b="1" dirty="0" smtClean="0"/>
                  <a:t> </a:t>
                </a:r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919" y="5805264"/>
                <a:ext cx="5607625" cy="485326"/>
              </a:xfrm>
              <a:prstGeom prst="rect">
                <a:avLst/>
              </a:prstGeom>
              <a:blipFill rotWithShape="1">
                <a:blip r:embed="rId3"/>
                <a:stretch>
                  <a:fillRect l="-870"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90365"/>
            <a:ext cx="5410200" cy="301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Группа 9"/>
          <p:cNvGrpSpPr/>
          <p:nvPr/>
        </p:nvGrpSpPr>
        <p:grpSpPr>
          <a:xfrm>
            <a:off x="7303542" y="4831872"/>
            <a:ext cx="853646" cy="460101"/>
            <a:chOff x="7346797" y="4831872"/>
            <a:chExt cx="853646" cy="460101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724031" y="4831872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4031" y="4831872"/>
                  <a:ext cx="476412" cy="43922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Группа 61"/>
          <p:cNvGrpSpPr/>
          <p:nvPr/>
        </p:nvGrpSpPr>
        <p:grpSpPr>
          <a:xfrm rot="-60000">
            <a:off x="7300349" y="4780485"/>
            <a:ext cx="853646" cy="460101"/>
            <a:chOff x="7346797" y="4831872"/>
            <a:chExt cx="853646" cy="460101"/>
          </a:xfrm>
        </p:grpSpPr>
        <p:cxnSp>
          <p:nvCxnSpPr>
            <p:cNvPr id="63" name="Прямая соединительная линия 6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Овал 6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 rot="60000">
                  <a:off x="7724031" y="4831872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0000">
                  <a:off x="7724031" y="4831872"/>
                  <a:ext cx="476412" cy="43922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Группа 65"/>
          <p:cNvGrpSpPr/>
          <p:nvPr/>
        </p:nvGrpSpPr>
        <p:grpSpPr>
          <a:xfrm rot="-120000">
            <a:off x="7299327" y="4722551"/>
            <a:ext cx="853646" cy="455546"/>
            <a:chOff x="7346797" y="4831872"/>
            <a:chExt cx="853646" cy="460101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Овал 6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 rot="120000">
                  <a:off x="7724031" y="4831872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20000">
                  <a:off x="7724031" y="4831872"/>
                  <a:ext cx="476412" cy="43922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Группа 69"/>
          <p:cNvGrpSpPr/>
          <p:nvPr/>
        </p:nvGrpSpPr>
        <p:grpSpPr>
          <a:xfrm rot="-180000">
            <a:off x="7295513" y="4670273"/>
            <a:ext cx="853646" cy="455546"/>
            <a:chOff x="7346797" y="4831872"/>
            <a:chExt cx="853646" cy="460101"/>
          </a:xfrm>
        </p:grpSpPr>
        <p:cxnSp>
          <p:nvCxnSpPr>
            <p:cNvPr id="71" name="Прямая соединительная линия 7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Овал 7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 rot="180000">
                  <a:off x="7724031" y="4831872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0000">
                  <a:off x="7724031" y="4831872"/>
                  <a:ext cx="476412" cy="43922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Группа 73"/>
          <p:cNvGrpSpPr/>
          <p:nvPr/>
        </p:nvGrpSpPr>
        <p:grpSpPr>
          <a:xfrm rot="-240000">
            <a:off x="7296962" y="4616004"/>
            <a:ext cx="853646" cy="455546"/>
            <a:chOff x="7346797" y="4831872"/>
            <a:chExt cx="853646" cy="460101"/>
          </a:xfrm>
        </p:grpSpPr>
        <p:cxnSp>
          <p:nvCxnSpPr>
            <p:cNvPr id="75" name="Прямая соединительная линия 7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Овал 7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 rot="240000">
                  <a:off x="7724031" y="4831872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40000">
                  <a:off x="7724031" y="4831872"/>
                  <a:ext cx="476412" cy="43922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Группа 77"/>
          <p:cNvGrpSpPr/>
          <p:nvPr/>
        </p:nvGrpSpPr>
        <p:grpSpPr>
          <a:xfrm rot="-300000">
            <a:off x="7288621" y="4559544"/>
            <a:ext cx="853646" cy="455546"/>
            <a:chOff x="7346797" y="4831872"/>
            <a:chExt cx="853646" cy="460101"/>
          </a:xfrm>
        </p:grpSpPr>
        <p:cxnSp>
          <p:nvCxnSpPr>
            <p:cNvPr id="79" name="Прямая соединительная линия 7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Овал 7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 rot="300000">
                  <a:off x="7724031" y="4831872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00000">
                  <a:off x="7724031" y="4831872"/>
                  <a:ext cx="476412" cy="43922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Группа 81"/>
          <p:cNvGrpSpPr/>
          <p:nvPr/>
        </p:nvGrpSpPr>
        <p:grpSpPr>
          <a:xfrm rot="-360000">
            <a:off x="7282997" y="4506008"/>
            <a:ext cx="853646" cy="455546"/>
            <a:chOff x="7346797" y="4831872"/>
            <a:chExt cx="853646" cy="460101"/>
          </a:xfrm>
        </p:grpSpPr>
        <p:cxnSp>
          <p:nvCxnSpPr>
            <p:cNvPr id="83" name="Прямая соединительная линия 8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Овал 8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 rot="360000">
                  <a:off x="7724031" y="4831872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60000">
                  <a:off x="7724031" y="4831872"/>
                  <a:ext cx="476412" cy="43922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Группа 85"/>
          <p:cNvGrpSpPr/>
          <p:nvPr/>
        </p:nvGrpSpPr>
        <p:grpSpPr>
          <a:xfrm rot="-420000">
            <a:off x="7275128" y="4451007"/>
            <a:ext cx="853646" cy="455546"/>
            <a:chOff x="7346797" y="4831872"/>
            <a:chExt cx="853646" cy="460101"/>
          </a:xfrm>
        </p:grpSpPr>
        <p:cxnSp>
          <p:nvCxnSpPr>
            <p:cNvPr id="87" name="Прямая соединительная линия 8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Овал 8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 rot="420000">
                  <a:off x="7724031" y="4831872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20000">
                  <a:off x="7724031" y="4831872"/>
                  <a:ext cx="476412" cy="43922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Группа 89"/>
          <p:cNvGrpSpPr/>
          <p:nvPr/>
        </p:nvGrpSpPr>
        <p:grpSpPr>
          <a:xfrm rot="-480000">
            <a:off x="7265016" y="4398803"/>
            <a:ext cx="853646" cy="455546"/>
            <a:chOff x="7346797" y="4831872"/>
            <a:chExt cx="853646" cy="460101"/>
          </a:xfrm>
        </p:grpSpPr>
        <p:cxnSp>
          <p:nvCxnSpPr>
            <p:cNvPr id="91" name="Прямая соединительная линия 9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Овал 9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 rot="480000">
                  <a:off x="7724031" y="4831872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80000">
                  <a:off x="7724031" y="4831872"/>
                  <a:ext cx="476412" cy="43922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Группа 93"/>
          <p:cNvGrpSpPr/>
          <p:nvPr/>
        </p:nvGrpSpPr>
        <p:grpSpPr>
          <a:xfrm rot="-540000">
            <a:off x="7254768" y="4344031"/>
            <a:ext cx="853646" cy="455546"/>
            <a:chOff x="7346797" y="4831872"/>
            <a:chExt cx="853646" cy="460101"/>
          </a:xfrm>
        </p:grpSpPr>
        <p:cxnSp>
          <p:nvCxnSpPr>
            <p:cNvPr id="95" name="Прямая соединительная линия 9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Овал 9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 rot="540000">
                  <a:off x="7724031" y="4831872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">
                  <a:off x="7724031" y="4831872"/>
                  <a:ext cx="476412" cy="43922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8" name="Группа 97"/>
          <p:cNvGrpSpPr/>
          <p:nvPr/>
        </p:nvGrpSpPr>
        <p:grpSpPr>
          <a:xfrm rot="-600000">
            <a:off x="7245554" y="4289049"/>
            <a:ext cx="853646" cy="455546"/>
            <a:chOff x="7346797" y="4831872"/>
            <a:chExt cx="853646" cy="460101"/>
          </a:xfrm>
        </p:grpSpPr>
        <p:cxnSp>
          <p:nvCxnSpPr>
            <p:cNvPr id="99" name="Прямая соединительная линия 9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Овал 9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 rot="600000">
                  <a:off x="7724031" y="4831872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00000">
                  <a:off x="7724031" y="4831872"/>
                  <a:ext cx="476412" cy="43922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" name="Группа 101"/>
          <p:cNvGrpSpPr/>
          <p:nvPr/>
        </p:nvGrpSpPr>
        <p:grpSpPr>
          <a:xfrm rot="-660000">
            <a:off x="7232555" y="4238044"/>
            <a:ext cx="853646" cy="455546"/>
            <a:chOff x="7346797" y="4831872"/>
            <a:chExt cx="853646" cy="460101"/>
          </a:xfrm>
        </p:grpSpPr>
        <p:cxnSp>
          <p:nvCxnSpPr>
            <p:cNvPr id="103" name="Прямая соединительная линия 10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Овал 10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 rot="660000">
                  <a:off x="7724031" y="4831872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60000">
                  <a:off x="7724031" y="4831872"/>
                  <a:ext cx="476412" cy="43922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Группа 105"/>
          <p:cNvGrpSpPr/>
          <p:nvPr/>
        </p:nvGrpSpPr>
        <p:grpSpPr>
          <a:xfrm rot="-720000">
            <a:off x="7223002" y="4182888"/>
            <a:ext cx="853646" cy="455546"/>
            <a:chOff x="7346797" y="4831872"/>
            <a:chExt cx="853646" cy="460101"/>
          </a:xfrm>
        </p:grpSpPr>
        <p:cxnSp>
          <p:nvCxnSpPr>
            <p:cNvPr id="107" name="Прямая соединительная линия 10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Овал 10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 rot="720000">
                  <a:off x="7724031" y="4831872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720000">
                  <a:off x="7724031" y="4831872"/>
                  <a:ext cx="476412" cy="43922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0" name="Группа 109"/>
          <p:cNvGrpSpPr/>
          <p:nvPr/>
        </p:nvGrpSpPr>
        <p:grpSpPr>
          <a:xfrm rot="-780000">
            <a:off x="7211730" y="4134178"/>
            <a:ext cx="853646" cy="455546"/>
            <a:chOff x="7346797" y="4831872"/>
            <a:chExt cx="853646" cy="460101"/>
          </a:xfrm>
        </p:grpSpPr>
        <p:cxnSp>
          <p:nvCxnSpPr>
            <p:cNvPr id="111" name="Прямая соединительная линия 11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Овал 11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 rot="780000">
                  <a:off x="7724031" y="4831872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13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780000">
                  <a:off x="7724031" y="4831872"/>
                  <a:ext cx="476412" cy="43922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4" name="Группа 113"/>
          <p:cNvGrpSpPr/>
          <p:nvPr/>
        </p:nvGrpSpPr>
        <p:grpSpPr>
          <a:xfrm rot="-840000">
            <a:off x="7199570" y="4081161"/>
            <a:ext cx="853646" cy="455546"/>
            <a:chOff x="7346797" y="4831872"/>
            <a:chExt cx="853646" cy="460101"/>
          </a:xfrm>
        </p:grpSpPr>
        <p:cxnSp>
          <p:nvCxnSpPr>
            <p:cNvPr id="115" name="Прямая соединительная линия 11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Овал 11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/>
                <p:cNvSpPr txBox="1"/>
                <p:nvPr/>
              </p:nvSpPr>
              <p:spPr>
                <a:xfrm rot="840000">
                  <a:off x="7724031" y="4831872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840000">
                  <a:off x="7724031" y="4831872"/>
                  <a:ext cx="476412" cy="43922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8" name="Группа 117"/>
          <p:cNvGrpSpPr/>
          <p:nvPr/>
        </p:nvGrpSpPr>
        <p:grpSpPr>
          <a:xfrm rot="-900000">
            <a:off x="7184887" y="4029808"/>
            <a:ext cx="853646" cy="455546"/>
            <a:chOff x="7346797" y="4831872"/>
            <a:chExt cx="853646" cy="460101"/>
          </a:xfrm>
        </p:grpSpPr>
        <p:cxnSp>
          <p:nvCxnSpPr>
            <p:cNvPr id="119" name="Прямая соединительная линия 11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Овал 11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/>
                <p:cNvSpPr txBox="1"/>
                <p:nvPr/>
              </p:nvSpPr>
              <p:spPr>
                <a:xfrm rot="900000">
                  <a:off x="7724031" y="4831872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900000">
                  <a:off x="7724031" y="4831872"/>
                  <a:ext cx="476412" cy="43922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" name="Группа 121"/>
          <p:cNvGrpSpPr/>
          <p:nvPr/>
        </p:nvGrpSpPr>
        <p:grpSpPr>
          <a:xfrm rot="-960000">
            <a:off x="7167163" y="3972772"/>
            <a:ext cx="853646" cy="455547"/>
            <a:chOff x="7346797" y="4831871"/>
            <a:chExt cx="853646" cy="460102"/>
          </a:xfrm>
        </p:grpSpPr>
        <p:cxnSp>
          <p:nvCxnSpPr>
            <p:cNvPr id="123" name="Прямая соединительная линия 12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Овал 12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/>
                <p:cNvSpPr txBox="1"/>
                <p:nvPr/>
              </p:nvSpPr>
              <p:spPr>
                <a:xfrm rot="960000">
                  <a:off x="7724031" y="4831871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960000">
                  <a:off x="7724031" y="4831871"/>
                  <a:ext cx="476412" cy="43922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6" name="Группа 125"/>
          <p:cNvGrpSpPr/>
          <p:nvPr/>
        </p:nvGrpSpPr>
        <p:grpSpPr>
          <a:xfrm rot="-1020000">
            <a:off x="7152130" y="3918917"/>
            <a:ext cx="853646" cy="455547"/>
            <a:chOff x="7346797" y="4831871"/>
            <a:chExt cx="853646" cy="460102"/>
          </a:xfrm>
        </p:grpSpPr>
        <p:cxnSp>
          <p:nvCxnSpPr>
            <p:cNvPr id="127" name="Прямая соединительная линия 12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Овал 12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/>
                <p:nvPr/>
              </p:nvSpPr>
              <p:spPr>
                <a:xfrm rot="1020000">
                  <a:off x="7724031" y="4831871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20000">
                  <a:off x="7724031" y="4831871"/>
                  <a:ext cx="476412" cy="43922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0" name="Группа 129"/>
          <p:cNvGrpSpPr/>
          <p:nvPr/>
        </p:nvGrpSpPr>
        <p:grpSpPr>
          <a:xfrm rot="-1080000">
            <a:off x="7134633" y="3869197"/>
            <a:ext cx="853646" cy="455547"/>
            <a:chOff x="7346797" y="4831871"/>
            <a:chExt cx="853646" cy="460102"/>
          </a:xfrm>
        </p:grpSpPr>
        <p:cxnSp>
          <p:nvCxnSpPr>
            <p:cNvPr id="131" name="Прямая соединительная линия 13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Овал 13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/>
                <p:cNvSpPr txBox="1"/>
                <p:nvPr/>
              </p:nvSpPr>
              <p:spPr>
                <a:xfrm rot="1080000">
                  <a:off x="7724031" y="4831871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33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">
                  <a:off x="7724031" y="4831871"/>
                  <a:ext cx="476412" cy="43922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4" name="Группа 133"/>
          <p:cNvGrpSpPr/>
          <p:nvPr/>
        </p:nvGrpSpPr>
        <p:grpSpPr>
          <a:xfrm rot="-1140000">
            <a:off x="7123947" y="3814009"/>
            <a:ext cx="855898" cy="454772"/>
            <a:chOff x="7346797" y="4832654"/>
            <a:chExt cx="855898" cy="459319"/>
          </a:xfrm>
        </p:grpSpPr>
        <p:cxnSp>
          <p:nvCxnSpPr>
            <p:cNvPr id="135" name="Прямая соединительная линия 13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Овал 13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/>
                <p:cNvSpPr txBox="1"/>
                <p:nvPr/>
              </p:nvSpPr>
              <p:spPr>
                <a:xfrm rot="1140000">
                  <a:off x="7726283" y="4832654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140000">
                  <a:off x="7726283" y="4832654"/>
                  <a:ext cx="476412" cy="43922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8" name="Группа 137"/>
          <p:cNvGrpSpPr/>
          <p:nvPr/>
        </p:nvGrpSpPr>
        <p:grpSpPr>
          <a:xfrm rot="-1200000">
            <a:off x="7103181" y="3768195"/>
            <a:ext cx="855883" cy="454732"/>
            <a:chOff x="7346797" y="4832694"/>
            <a:chExt cx="855883" cy="459279"/>
          </a:xfrm>
        </p:grpSpPr>
        <p:cxnSp>
          <p:nvCxnSpPr>
            <p:cNvPr id="139" name="Прямая соединительная линия 13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Овал 13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/>
                <p:cNvSpPr txBox="1"/>
                <p:nvPr/>
              </p:nvSpPr>
              <p:spPr>
                <a:xfrm rot="1200000">
                  <a:off x="7726268" y="4832694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41" name="Text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200000">
                  <a:off x="7726268" y="4832694"/>
                  <a:ext cx="476412" cy="43922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2" name="Группа 141"/>
          <p:cNvGrpSpPr/>
          <p:nvPr/>
        </p:nvGrpSpPr>
        <p:grpSpPr>
          <a:xfrm rot="-1260000">
            <a:off x="7083556" y="3718930"/>
            <a:ext cx="858092" cy="453841"/>
            <a:chOff x="7346797" y="4833595"/>
            <a:chExt cx="858092" cy="458378"/>
          </a:xfrm>
        </p:grpSpPr>
        <p:cxnSp>
          <p:nvCxnSpPr>
            <p:cNvPr id="143" name="Прямая соединительная линия 14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Овал 14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 rot="1260000">
                  <a:off x="7728477" y="4833595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260000">
                  <a:off x="7728477" y="4833595"/>
                  <a:ext cx="476412" cy="43922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6" name="Группа 145"/>
          <p:cNvGrpSpPr/>
          <p:nvPr/>
        </p:nvGrpSpPr>
        <p:grpSpPr>
          <a:xfrm rot="-1320000">
            <a:off x="7061597" y="3664837"/>
            <a:ext cx="858061" cy="453764"/>
            <a:chOff x="7346797" y="4833672"/>
            <a:chExt cx="858061" cy="458301"/>
          </a:xfrm>
        </p:grpSpPr>
        <p:cxnSp>
          <p:nvCxnSpPr>
            <p:cNvPr id="147" name="Прямая соединительная линия 14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Овал 14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/>
                <p:cNvSpPr txBox="1"/>
                <p:nvPr/>
              </p:nvSpPr>
              <p:spPr>
                <a:xfrm rot="1320000">
                  <a:off x="7728446" y="4833672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49" name="TextBox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320000">
                  <a:off x="7728446" y="4833672"/>
                  <a:ext cx="476412" cy="43922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0" name="Группа 149"/>
          <p:cNvGrpSpPr/>
          <p:nvPr/>
        </p:nvGrpSpPr>
        <p:grpSpPr>
          <a:xfrm rot="-1380000">
            <a:off x="7042326" y="3614860"/>
            <a:ext cx="858030" cy="453686"/>
            <a:chOff x="7346797" y="4833750"/>
            <a:chExt cx="858030" cy="458223"/>
          </a:xfrm>
        </p:grpSpPr>
        <p:cxnSp>
          <p:nvCxnSpPr>
            <p:cNvPr id="151" name="Прямая соединительная линия 15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Овал 15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 rot="1380000">
                  <a:off x="7728415" y="4833750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380000">
                  <a:off x="7728415" y="4833750"/>
                  <a:ext cx="476412" cy="43922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4" name="Группа 153"/>
          <p:cNvGrpSpPr/>
          <p:nvPr/>
        </p:nvGrpSpPr>
        <p:grpSpPr>
          <a:xfrm rot="-1440000">
            <a:off x="7015268" y="3566218"/>
            <a:ext cx="857996" cy="453611"/>
            <a:chOff x="7346797" y="4833827"/>
            <a:chExt cx="857996" cy="458146"/>
          </a:xfrm>
        </p:grpSpPr>
        <p:cxnSp>
          <p:nvCxnSpPr>
            <p:cNvPr id="155" name="Прямая соединительная линия 15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Овал 15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156"/>
                <p:cNvSpPr txBox="1"/>
                <p:nvPr/>
              </p:nvSpPr>
              <p:spPr>
                <a:xfrm rot="1440000">
                  <a:off x="7728381" y="4833827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57" name="TextBox 1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440000">
                  <a:off x="7728381" y="4833827"/>
                  <a:ext cx="476412" cy="43922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8" name="Группа 157"/>
          <p:cNvGrpSpPr/>
          <p:nvPr/>
        </p:nvGrpSpPr>
        <p:grpSpPr>
          <a:xfrm rot="-1500000">
            <a:off x="6993828" y="3514704"/>
            <a:ext cx="860120" cy="452529"/>
            <a:chOff x="7346797" y="4834919"/>
            <a:chExt cx="860120" cy="457054"/>
          </a:xfrm>
        </p:grpSpPr>
        <p:cxnSp>
          <p:nvCxnSpPr>
            <p:cNvPr id="159" name="Прямая соединительная линия 15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Овал 15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TextBox 160"/>
                <p:cNvSpPr txBox="1"/>
                <p:nvPr/>
              </p:nvSpPr>
              <p:spPr>
                <a:xfrm rot="1500000">
                  <a:off x="7730505" y="4834919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61" name="TextBox 1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500000">
                  <a:off x="7730505" y="4834919"/>
                  <a:ext cx="476412" cy="439223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2" name="Группа 161"/>
          <p:cNvGrpSpPr/>
          <p:nvPr/>
        </p:nvGrpSpPr>
        <p:grpSpPr>
          <a:xfrm rot="-1560000">
            <a:off x="6969393" y="3465975"/>
            <a:ext cx="857926" cy="453459"/>
            <a:chOff x="7346797" y="4833979"/>
            <a:chExt cx="857926" cy="457994"/>
          </a:xfrm>
        </p:grpSpPr>
        <p:cxnSp>
          <p:nvCxnSpPr>
            <p:cNvPr id="163" name="Прямая соединительная линия 16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Овал 16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TextBox 164"/>
                <p:cNvSpPr txBox="1"/>
                <p:nvPr/>
              </p:nvSpPr>
              <p:spPr>
                <a:xfrm rot="1560000">
                  <a:off x="7728311" y="4833979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65" name="TextBox 1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560000">
                  <a:off x="7728311" y="4833979"/>
                  <a:ext cx="476412" cy="43922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6" name="Группа 165"/>
          <p:cNvGrpSpPr/>
          <p:nvPr/>
        </p:nvGrpSpPr>
        <p:grpSpPr>
          <a:xfrm rot="-1620000">
            <a:off x="6945946" y="3417831"/>
            <a:ext cx="860010" cy="452304"/>
            <a:chOff x="7346797" y="4835147"/>
            <a:chExt cx="860010" cy="456826"/>
          </a:xfrm>
        </p:grpSpPr>
        <p:cxnSp>
          <p:nvCxnSpPr>
            <p:cNvPr id="167" name="Прямая соединительная линия 16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Овал 16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 rot="1620000">
                  <a:off x="7730395" y="4835147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">
                  <a:off x="7730395" y="4835147"/>
                  <a:ext cx="476412" cy="43922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0" name="Группа 169"/>
          <p:cNvGrpSpPr/>
          <p:nvPr/>
        </p:nvGrpSpPr>
        <p:grpSpPr>
          <a:xfrm rot="-1680000">
            <a:off x="6918685" y="3367438"/>
            <a:ext cx="859951" cy="452193"/>
            <a:chOff x="7346797" y="4835258"/>
            <a:chExt cx="859951" cy="456715"/>
          </a:xfrm>
        </p:grpSpPr>
        <p:cxnSp>
          <p:nvCxnSpPr>
            <p:cNvPr id="171" name="Прямая соединительная линия 17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Овал 17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/>
                <p:cNvSpPr txBox="1"/>
                <p:nvPr/>
              </p:nvSpPr>
              <p:spPr>
                <a:xfrm rot="1680000">
                  <a:off x="7730336" y="4835258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73" name="TextBox 1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80000">
                  <a:off x="7730336" y="4835258"/>
                  <a:ext cx="476412" cy="439223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4" name="Группа 173"/>
          <p:cNvGrpSpPr/>
          <p:nvPr/>
        </p:nvGrpSpPr>
        <p:grpSpPr>
          <a:xfrm rot="-1740000">
            <a:off x="6896855" y="3319340"/>
            <a:ext cx="859893" cy="452085"/>
            <a:chOff x="7346797" y="4835369"/>
            <a:chExt cx="859893" cy="456604"/>
          </a:xfrm>
        </p:grpSpPr>
        <p:cxnSp>
          <p:nvCxnSpPr>
            <p:cNvPr id="175" name="Прямая соединительная линия 17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Овал 17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 rot="1740000">
                  <a:off x="7730278" y="4835369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40000">
                  <a:off x="7730278" y="4835369"/>
                  <a:ext cx="476412" cy="43922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8" name="Группа 177"/>
          <p:cNvGrpSpPr/>
          <p:nvPr/>
        </p:nvGrpSpPr>
        <p:grpSpPr>
          <a:xfrm rot="-1800000">
            <a:off x="6866769" y="3270586"/>
            <a:ext cx="859832" cy="451976"/>
            <a:chOff x="7346797" y="4835478"/>
            <a:chExt cx="859832" cy="456495"/>
          </a:xfrm>
        </p:grpSpPr>
        <p:cxnSp>
          <p:nvCxnSpPr>
            <p:cNvPr id="179" name="Прямая соединительная линия 17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Овал 17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/>
                <p:cNvSpPr txBox="1"/>
                <p:nvPr/>
              </p:nvSpPr>
              <p:spPr>
                <a:xfrm rot="1800000">
                  <a:off x="7730217" y="4835478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00000">
                  <a:off x="7730217" y="4835478"/>
                  <a:ext cx="476412" cy="43922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2" name="Группа 181"/>
          <p:cNvGrpSpPr/>
          <p:nvPr/>
        </p:nvGrpSpPr>
        <p:grpSpPr>
          <a:xfrm rot="-1860000">
            <a:off x="6839020" y="3227529"/>
            <a:ext cx="861810" cy="450640"/>
            <a:chOff x="7346797" y="4836826"/>
            <a:chExt cx="861810" cy="455147"/>
          </a:xfrm>
        </p:grpSpPr>
        <p:cxnSp>
          <p:nvCxnSpPr>
            <p:cNvPr id="183" name="Прямая соединительная линия 18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Овал 18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/>
                <p:cNvSpPr txBox="1"/>
                <p:nvPr/>
              </p:nvSpPr>
              <p:spPr>
                <a:xfrm rot="1860000">
                  <a:off x="7732195" y="4836826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85" name="TextBox 1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60000">
                  <a:off x="7732195" y="4836826"/>
                  <a:ext cx="476412" cy="43922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6" name="Группа 185"/>
          <p:cNvGrpSpPr/>
          <p:nvPr/>
        </p:nvGrpSpPr>
        <p:grpSpPr>
          <a:xfrm rot="-1920000">
            <a:off x="6815349" y="3182924"/>
            <a:ext cx="857684" cy="453024"/>
            <a:chOff x="7346797" y="4834420"/>
            <a:chExt cx="857684" cy="457553"/>
          </a:xfrm>
        </p:grpSpPr>
        <p:cxnSp>
          <p:nvCxnSpPr>
            <p:cNvPr id="187" name="Прямая соединительная линия 18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Овал 18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TextBox 188"/>
                <p:cNvSpPr txBox="1"/>
                <p:nvPr/>
              </p:nvSpPr>
              <p:spPr>
                <a:xfrm rot="1920000">
                  <a:off x="7728069" y="4834420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89" name="TextBox 1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20000">
                  <a:off x="7728069" y="4834420"/>
                  <a:ext cx="476412" cy="43922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0" name="Группа 189"/>
          <p:cNvGrpSpPr/>
          <p:nvPr/>
        </p:nvGrpSpPr>
        <p:grpSpPr>
          <a:xfrm rot="-1980000">
            <a:off x="6784438" y="3137251"/>
            <a:ext cx="859637" cy="451657"/>
            <a:chOff x="7346797" y="4835800"/>
            <a:chExt cx="859637" cy="456173"/>
          </a:xfrm>
        </p:grpSpPr>
        <p:cxnSp>
          <p:nvCxnSpPr>
            <p:cNvPr id="191" name="Прямая соединительная линия 19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Овал 19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 rot="1980000">
                  <a:off x="7730022" y="4835800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80000">
                  <a:off x="7730022" y="4835800"/>
                  <a:ext cx="476412" cy="43922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4" name="Группа 193"/>
          <p:cNvGrpSpPr/>
          <p:nvPr/>
        </p:nvGrpSpPr>
        <p:grpSpPr>
          <a:xfrm rot="-2040000">
            <a:off x="6751558" y="3094527"/>
            <a:ext cx="861541" cy="450219"/>
            <a:chOff x="7346797" y="4837251"/>
            <a:chExt cx="861541" cy="454722"/>
          </a:xfrm>
        </p:grpSpPr>
        <p:cxnSp>
          <p:nvCxnSpPr>
            <p:cNvPr id="195" name="Прямая соединительная линия 19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Овал 19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 rot="2040000">
                  <a:off x="7731926" y="4837251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40000">
                  <a:off x="7731926" y="4837251"/>
                  <a:ext cx="476412" cy="439223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8" name="Группа 197"/>
          <p:cNvGrpSpPr/>
          <p:nvPr/>
        </p:nvGrpSpPr>
        <p:grpSpPr>
          <a:xfrm rot="-2100000">
            <a:off x="6717501" y="3049739"/>
            <a:ext cx="859498" cy="451452"/>
            <a:chOff x="7346797" y="4836008"/>
            <a:chExt cx="859498" cy="455965"/>
          </a:xfrm>
        </p:grpSpPr>
        <p:cxnSp>
          <p:nvCxnSpPr>
            <p:cNvPr id="199" name="Прямая соединительная линия 19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Овал 19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/>
                <p:cNvSpPr txBox="1"/>
                <p:nvPr/>
              </p:nvSpPr>
              <p:spPr>
                <a:xfrm rot="2100000">
                  <a:off x="7729883" y="4836008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201" name="TextBox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0000">
                  <a:off x="7729883" y="4836008"/>
                  <a:ext cx="476412" cy="439223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2" name="Группа 201"/>
          <p:cNvGrpSpPr/>
          <p:nvPr/>
        </p:nvGrpSpPr>
        <p:grpSpPr>
          <a:xfrm rot="-2160000">
            <a:off x="6688640" y="3001732"/>
            <a:ext cx="861352" cy="449950"/>
            <a:chOff x="7346797" y="4837524"/>
            <a:chExt cx="861352" cy="454449"/>
          </a:xfrm>
        </p:grpSpPr>
        <p:cxnSp>
          <p:nvCxnSpPr>
            <p:cNvPr id="203" name="Прямая соединительная линия 20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Овал 20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/>
                <p:cNvSpPr txBox="1"/>
                <p:nvPr/>
              </p:nvSpPr>
              <p:spPr>
                <a:xfrm rot="2160000">
                  <a:off x="7731737" y="4837524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205" name="TextBox 2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60000">
                  <a:off x="7731737" y="4837524"/>
                  <a:ext cx="476412" cy="43922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6" name="Группа 205"/>
          <p:cNvGrpSpPr/>
          <p:nvPr/>
        </p:nvGrpSpPr>
        <p:grpSpPr>
          <a:xfrm rot="-2220000">
            <a:off x="6652232" y="2956544"/>
            <a:ext cx="861253" cy="449814"/>
            <a:chOff x="7346797" y="4837660"/>
            <a:chExt cx="861253" cy="454313"/>
          </a:xfrm>
        </p:grpSpPr>
        <p:cxnSp>
          <p:nvCxnSpPr>
            <p:cNvPr id="207" name="Прямая соединительная линия 20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Овал 20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 rot="2220000">
                  <a:off x="7731638" y="4837660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20000">
                  <a:off x="7731638" y="4837660"/>
                  <a:ext cx="476412" cy="43922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0" name="Группа 209"/>
          <p:cNvGrpSpPr/>
          <p:nvPr/>
        </p:nvGrpSpPr>
        <p:grpSpPr>
          <a:xfrm rot="-2280000">
            <a:off x="6615837" y="2914534"/>
            <a:ext cx="859274" cy="451151"/>
            <a:chOff x="7346797" y="4836312"/>
            <a:chExt cx="859274" cy="455661"/>
          </a:xfrm>
        </p:grpSpPr>
        <p:cxnSp>
          <p:nvCxnSpPr>
            <p:cNvPr id="211" name="Прямая соединительная линия 21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Овал 21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TextBox 212"/>
                <p:cNvSpPr txBox="1"/>
                <p:nvPr/>
              </p:nvSpPr>
              <p:spPr>
                <a:xfrm rot="2280000">
                  <a:off x="7729659" y="4836312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213" name="TextBox 2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80000">
                  <a:off x="7729659" y="4836312"/>
                  <a:ext cx="476412" cy="439223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4" name="Группа 213"/>
          <p:cNvGrpSpPr/>
          <p:nvPr/>
        </p:nvGrpSpPr>
        <p:grpSpPr>
          <a:xfrm rot="-2340000">
            <a:off x="6583831" y="2872422"/>
            <a:ext cx="859196" cy="451052"/>
            <a:chOff x="7346797" y="4836411"/>
            <a:chExt cx="859196" cy="455562"/>
          </a:xfrm>
        </p:grpSpPr>
        <p:cxnSp>
          <p:nvCxnSpPr>
            <p:cNvPr id="215" name="Прямая соединительная линия 21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Овал 21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TextBox 216"/>
                <p:cNvSpPr txBox="1"/>
                <p:nvPr/>
              </p:nvSpPr>
              <p:spPr>
                <a:xfrm rot="2340000">
                  <a:off x="7729581" y="4836411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217" name="TextBox 2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340000">
                  <a:off x="7729581" y="4836411"/>
                  <a:ext cx="476412" cy="43922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8" name="Группа 217"/>
          <p:cNvGrpSpPr/>
          <p:nvPr/>
        </p:nvGrpSpPr>
        <p:grpSpPr>
          <a:xfrm rot="-2400000">
            <a:off x="6548962" y="2832272"/>
            <a:ext cx="860943" cy="449423"/>
            <a:chOff x="7346797" y="4838055"/>
            <a:chExt cx="860943" cy="453918"/>
          </a:xfrm>
        </p:grpSpPr>
        <p:cxnSp>
          <p:nvCxnSpPr>
            <p:cNvPr id="219" name="Прямая соединительная линия 21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Овал 21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TextBox 220"/>
                <p:cNvSpPr txBox="1"/>
                <p:nvPr/>
              </p:nvSpPr>
              <p:spPr>
                <a:xfrm rot="2400000">
                  <a:off x="7731328" y="4838055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221" name="TextBox 2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400000">
                  <a:off x="7731328" y="4838055"/>
                  <a:ext cx="476412" cy="43922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2" name="Группа 221"/>
          <p:cNvGrpSpPr/>
          <p:nvPr/>
        </p:nvGrpSpPr>
        <p:grpSpPr>
          <a:xfrm rot="-2460000">
            <a:off x="6511299" y="2791189"/>
            <a:ext cx="860835" cy="449300"/>
            <a:chOff x="7346797" y="4838182"/>
            <a:chExt cx="860835" cy="453791"/>
          </a:xfrm>
        </p:grpSpPr>
        <p:cxnSp>
          <p:nvCxnSpPr>
            <p:cNvPr id="223" name="Прямая соединительная линия 22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Овал 22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TextBox 224"/>
                <p:cNvSpPr txBox="1"/>
                <p:nvPr/>
              </p:nvSpPr>
              <p:spPr>
                <a:xfrm rot="2460000">
                  <a:off x="7731220" y="4838182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225" name="TextBox 2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460000">
                  <a:off x="7731220" y="4838182"/>
                  <a:ext cx="476412" cy="43922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6" name="Группа 225"/>
          <p:cNvGrpSpPr/>
          <p:nvPr/>
        </p:nvGrpSpPr>
        <p:grpSpPr>
          <a:xfrm rot="-2520000">
            <a:off x="6475829" y="2750972"/>
            <a:ext cx="862494" cy="447582"/>
            <a:chOff x="7346797" y="4839916"/>
            <a:chExt cx="862494" cy="452057"/>
          </a:xfrm>
        </p:grpSpPr>
        <p:cxnSp>
          <p:nvCxnSpPr>
            <p:cNvPr id="227" name="Прямая соединительная линия 22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Овал 22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TextBox 228"/>
                <p:cNvSpPr txBox="1"/>
                <p:nvPr/>
              </p:nvSpPr>
              <p:spPr>
                <a:xfrm rot="2520000">
                  <a:off x="7732879" y="4839916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229" name="TextBox 2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520000">
                  <a:off x="7732879" y="4839916"/>
                  <a:ext cx="476412" cy="43922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0" name="Группа 229"/>
          <p:cNvGrpSpPr/>
          <p:nvPr/>
        </p:nvGrpSpPr>
        <p:grpSpPr>
          <a:xfrm rot="-2580000">
            <a:off x="6439835" y="2711925"/>
            <a:ext cx="862353" cy="447427"/>
            <a:chOff x="7346797" y="4840071"/>
            <a:chExt cx="862353" cy="451902"/>
          </a:xfrm>
        </p:grpSpPr>
        <p:cxnSp>
          <p:nvCxnSpPr>
            <p:cNvPr id="231" name="Прямая соединительная линия 23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Овал 23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TextBox 232"/>
                <p:cNvSpPr txBox="1"/>
                <p:nvPr/>
              </p:nvSpPr>
              <p:spPr>
                <a:xfrm rot="2580000">
                  <a:off x="7732738" y="4840071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233" name="TextBox 2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580000">
                  <a:off x="7732738" y="4840071"/>
                  <a:ext cx="476412" cy="43922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4" name="Группа 233"/>
          <p:cNvGrpSpPr/>
          <p:nvPr/>
        </p:nvGrpSpPr>
        <p:grpSpPr>
          <a:xfrm rot="-2640000">
            <a:off x="6398480" y="2678673"/>
            <a:ext cx="867351" cy="442323"/>
            <a:chOff x="7346797" y="4845231"/>
            <a:chExt cx="867351" cy="446742"/>
          </a:xfrm>
        </p:grpSpPr>
        <p:cxnSp>
          <p:nvCxnSpPr>
            <p:cNvPr id="235" name="Прямая соединительная линия 23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Овал 23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TextBox 236"/>
                <p:cNvSpPr txBox="1"/>
                <p:nvPr/>
              </p:nvSpPr>
              <p:spPr>
                <a:xfrm rot="2640000">
                  <a:off x="7737736" y="4845231"/>
                  <a:ext cx="476412" cy="439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237" name="TextBox 2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640000">
                  <a:off x="7737736" y="4845231"/>
                  <a:ext cx="476412" cy="43922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8" name="Группа 237"/>
          <p:cNvGrpSpPr/>
          <p:nvPr/>
        </p:nvGrpSpPr>
        <p:grpSpPr>
          <a:xfrm rot="-2700000">
            <a:off x="6357450" y="2623246"/>
            <a:ext cx="839613" cy="476412"/>
            <a:chOff x="7346797" y="4817697"/>
            <a:chExt cx="839613" cy="481176"/>
          </a:xfrm>
        </p:grpSpPr>
        <p:cxnSp>
          <p:nvCxnSpPr>
            <p:cNvPr id="239" name="Прямая соединительная линия 23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Овал 23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TextBox 240"/>
                <p:cNvSpPr txBox="1"/>
                <p:nvPr/>
              </p:nvSpPr>
              <p:spPr>
                <a:xfrm rot="2700000">
                  <a:off x="7728385" y="4840847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241" name="TextBox 2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00000">
                  <a:off x="7728385" y="4840847"/>
                  <a:ext cx="481176" cy="4348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2" name="Группа 241"/>
          <p:cNvGrpSpPr/>
          <p:nvPr/>
        </p:nvGrpSpPr>
        <p:grpSpPr>
          <a:xfrm rot="-2760000">
            <a:off x="6318769" y="2579131"/>
            <a:ext cx="837840" cy="476412"/>
            <a:chOff x="7346797" y="4816084"/>
            <a:chExt cx="837840" cy="481176"/>
          </a:xfrm>
        </p:grpSpPr>
        <p:cxnSp>
          <p:nvCxnSpPr>
            <p:cNvPr id="243" name="Прямая соединительная линия 24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Овал 24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/>
                <p:cNvSpPr txBox="1"/>
                <p:nvPr/>
              </p:nvSpPr>
              <p:spPr>
                <a:xfrm rot="2760000">
                  <a:off x="7726612" y="4839234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245" name="TextBox 2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60000">
                  <a:off x="7726612" y="4839234"/>
                  <a:ext cx="481176" cy="4348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6" name="Группа 245"/>
          <p:cNvGrpSpPr/>
          <p:nvPr/>
        </p:nvGrpSpPr>
        <p:grpSpPr>
          <a:xfrm rot="-2820000">
            <a:off x="6279135" y="2545186"/>
            <a:ext cx="840997" cy="476412"/>
            <a:chOff x="7346797" y="4819688"/>
            <a:chExt cx="840997" cy="481176"/>
          </a:xfrm>
        </p:grpSpPr>
        <p:cxnSp>
          <p:nvCxnSpPr>
            <p:cNvPr id="247" name="Прямая соединительная линия 24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Овал 24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/>
                <p:cNvSpPr txBox="1"/>
                <p:nvPr/>
              </p:nvSpPr>
              <p:spPr>
                <a:xfrm rot="2820000">
                  <a:off x="7729769" y="4842838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249" name="TextBox 2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820000">
                  <a:off x="7729769" y="4842838"/>
                  <a:ext cx="481176" cy="43487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0" name="Группа 249"/>
          <p:cNvGrpSpPr/>
          <p:nvPr/>
        </p:nvGrpSpPr>
        <p:grpSpPr>
          <a:xfrm rot="-2880000">
            <a:off x="6237096" y="2509495"/>
            <a:ext cx="840843" cy="476412"/>
            <a:chOff x="7346797" y="4819829"/>
            <a:chExt cx="840843" cy="481176"/>
          </a:xfrm>
        </p:grpSpPr>
        <p:cxnSp>
          <p:nvCxnSpPr>
            <p:cNvPr id="251" name="Прямая соединительная линия 25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Овал 25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3" name="TextBox 252"/>
                <p:cNvSpPr txBox="1"/>
                <p:nvPr/>
              </p:nvSpPr>
              <p:spPr>
                <a:xfrm rot="2880000">
                  <a:off x="7729615" y="4842979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253" name="TextBox 2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880000">
                  <a:off x="7729615" y="4842979"/>
                  <a:ext cx="481176" cy="4348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4" name="Группа 253"/>
          <p:cNvGrpSpPr/>
          <p:nvPr/>
        </p:nvGrpSpPr>
        <p:grpSpPr>
          <a:xfrm rot="-2940000">
            <a:off x="6201498" y="2472351"/>
            <a:ext cx="839127" cy="476412"/>
            <a:chOff x="7346797" y="4818154"/>
            <a:chExt cx="839127" cy="481176"/>
          </a:xfrm>
        </p:grpSpPr>
        <p:cxnSp>
          <p:nvCxnSpPr>
            <p:cNvPr id="255" name="Прямая соединительная линия 25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Овал 25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7" name="TextBox 256"/>
                <p:cNvSpPr txBox="1"/>
                <p:nvPr/>
              </p:nvSpPr>
              <p:spPr>
                <a:xfrm rot="2940000">
                  <a:off x="7727899" y="4841304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257" name="TextBox 2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940000">
                  <a:off x="7727899" y="4841304"/>
                  <a:ext cx="481176" cy="43487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8" name="Группа 257"/>
          <p:cNvGrpSpPr/>
          <p:nvPr/>
        </p:nvGrpSpPr>
        <p:grpSpPr>
          <a:xfrm rot="-3000000">
            <a:off x="6158662" y="2435519"/>
            <a:ext cx="840531" cy="476412"/>
            <a:chOff x="7346797" y="4820103"/>
            <a:chExt cx="840531" cy="481176"/>
          </a:xfrm>
        </p:grpSpPr>
        <p:cxnSp>
          <p:nvCxnSpPr>
            <p:cNvPr id="259" name="Прямая соединительная линия 25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Овал 25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1" name="TextBox 260"/>
                <p:cNvSpPr txBox="1"/>
                <p:nvPr/>
              </p:nvSpPr>
              <p:spPr>
                <a:xfrm rot="3000000">
                  <a:off x="7729303" y="4843253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261" name="TextBox 2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000000">
                  <a:off x="7729303" y="4843253"/>
                  <a:ext cx="481176" cy="4348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2" name="Группа 261"/>
          <p:cNvGrpSpPr/>
          <p:nvPr/>
        </p:nvGrpSpPr>
        <p:grpSpPr>
          <a:xfrm rot="-3060000">
            <a:off x="6115479" y="2400301"/>
            <a:ext cx="843367" cy="476412"/>
            <a:chOff x="7346797" y="4823975"/>
            <a:chExt cx="843367" cy="481176"/>
          </a:xfrm>
        </p:grpSpPr>
        <p:cxnSp>
          <p:nvCxnSpPr>
            <p:cNvPr id="263" name="Прямая соединительная линия 26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Овал 26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5" name="TextBox 264"/>
                <p:cNvSpPr txBox="1"/>
                <p:nvPr/>
              </p:nvSpPr>
              <p:spPr>
                <a:xfrm rot="3060000">
                  <a:off x="7732139" y="4847125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265" name="TextBox 2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060000">
                  <a:off x="7732139" y="4847125"/>
                  <a:ext cx="481176" cy="4348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6" name="Группа 265"/>
          <p:cNvGrpSpPr/>
          <p:nvPr/>
        </p:nvGrpSpPr>
        <p:grpSpPr>
          <a:xfrm rot="-3120000">
            <a:off x="6077036" y="2373923"/>
            <a:ext cx="844607" cy="476412"/>
            <a:chOff x="7346797" y="4826053"/>
            <a:chExt cx="844607" cy="481176"/>
          </a:xfrm>
        </p:grpSpPr>
        <p:cxnSp>
          <p:nvCxnSpPr>
            <p:cNvPr id="267" name="Прямая соединительная линия 26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Овал 26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9" name="TextBox 268"/>
                <p:cNvSpPr txBox="1"/>
                <p:nvPr/>
              </p:nvSpPr>
              <p:spPr>
                <a:xfrm rot="3120000">
                  <a:off x="7733379" y="4849203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269" name="TextBox 2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120000">
                  <a:off x="7733379" y="4849203"/>
                  <a:ext cx="481176" cy="43487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0" name="Группа 269"/>
          <p:cNvGrpSpPr/>
          <p:nvPr/>
        </p:nvGrpSpPr>
        <p:grpSpPr>
          <a:xfrm rot="-3180000">
            <a:off x="6031018" y="2336287"/>
            <a:ext cx="845774" cy="476412"/>
            <a:chOff x="7346797" y="4828177"/>
            <a:chExt cx="845774" cy="481176"/>
          </a:xfrm>
        </p:grpSpPr>
        <p:cxnSp>
          <p:nvCxnSpPr>
            <p:cNvPr id="271" name="Прямая соединительная линия 27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Овал 27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3" name="TextBox 272"/>
                <p:cNvSpPr txBox="1"/>
                <p:nvPr/>
              </p:nvSpPr>
              <p:spPr>
                <a:xfrm rot="3180000">
                  <a:off x="7734546" y="4851327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273" name="TextBox 2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180000">
                  <a:off x="7734546" y="4851327"/>
                  <a:ext cx="481176" cy="4348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4" name="Группа 273"/>
          <p:cNvGrpSpPr/>
          <p:nvPr/>
        </p:nvGrpSpPr>
        <p:grpSpPr>
          <a:xfrm rot="-3240000">
            <a:off x="5984632" y="2307406"/>
            <a:ext cx="844073" cy="476412"/>
            <a:chOff x="7346797" y="4826458"/>
            <a:chExt cx="844073" cy="481176"/>
          </a:xfrm>
        </p:grpSpPr>
        <p:cxnSp>
          <p:nvCxnSpPr>
            <p:cNvPr id="275" name="Прямая соединительная линия 27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Овал 27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7" name="TextBox 276"/>
                <p:cNvSpPr txBox="1"/>
                <p:nvPr/>
              </p:nvSpPr>
              <p:spPr>
                <a:xfrm rot="3240000">
                  <a:off x="7732845" y="4849608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277" name="TextBox 2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240000">
                  <a:off x="7732845" y="4849608"/>
                  <a:ext cx="481176" cy="43487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8" name="Группа 277"/>
          <p:cNvGrpSpPr/>
          <p:nvPr/>
        </p:nvGrpSpPr>
        <p:grpSpPr>
          <a:xfrm rot="-3300000">
            <a:off x="5940783" y="2273429"/>
            <a:ext cx="842435" cy="476412"/>
            <a:chOff x="7346797" y="4824683"/>
            <a:chExt cx="842435" cy="481176"/>
          </a:xfrm>
        </p:grpSpPr>
        <p:cxnSp>
          <p:nvCxnSpPr>
            <p:cNvPr id="279" name="Прямая соединительная линия 27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Овал 27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1" name="TextBox 280"/>
                <p:cNvSpPr txBox="1"/>
                <p:nvPr/>
              </p:nvSpPr>
              <p:spPr>
                <a:xfrm rot="3300000">
                  <a:off x="7731207" y="4847833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281" name="TextBox 2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300000">
                  <a:off x="7731207" y="4847833"/>
                  <a:ext cx="481176" cy="43487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2" name="Группа 281"/>
          <p:cNvGrpSpPr/>
          <p:nvPr/>
        </p:nvGrpSpPr>
        <p:grpSpPr>
          <a:xfrm rot="-3360000">
            <a:off x="5897899" y="2241571"/>
            <a:ext cx="840868" cy="476412"/>
            <a:chOff x="7346797" y="4822857"/>
            <a:chExt cx="840868" cy="481176"/>
          </a:xfrm>
        </p:grpSpPr>
        <p:cxnSp>
          <p:nvCxnSpPr>
            <p:cNvPr id="283" name="Прямая соединительная линия 28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Овал 28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5" name="TextBox 284"/>
                <p:cNvSpPr txBox="1"/>
                <p:nvPr/>
              </p:nvSpPr>
              <p:spPr>
                <a:xfrm rot="3360000">
                  <a:off x="7729640" y="4846007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285" name="TextBox 2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360000">
                  <a:off x="7729640" y="4846007"/>
                  <a:ext cx="481176" cy="4348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6" name="Группа 285"/>
          <p:cNvGrpSpPr/>
          <p:nvPr/>
        </p:nvGrpSpPr>
        <p:grpSpPr>
          <a:xfrm rot="-3420000">
            <a:off x="5850302" y="2212484"/>
            <a:ext cx="839363" cy="476412"/>
            <a:chOff x="7346797" y="4820977"/>
            <a:chExt cx="839363" cy="481176"/>
          </a:xfrm>
        </p:grpSpPr>
        <p:cxnSp>
          <p:nvCxnSpPr>
            <p:cNvPr id="287" name="Прямая соединительная линия 28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Овал 28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9" name="TextBox 288"/>
                <p:cNvSpPr txBox="1"/>
                <p:nvPr/>
              </p:nvSpPr>
              <p:spPr>
                <a:xfrm rot="3420000">
                  <a:off x="7728135" y="4844127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289" name="TextBox 2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420000">
                  <a:off x="7728135" y="4844127"/>
                  <a:ext cx="481176" cy="4348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0" name="Группа 289"/>
          <p:cNvGrpSpPr/>
          <p:nvPr/>
        </p:nvGrpSpPr>
        <p:grpSpPr>
          <a:xfrm rot="-3480000">
            <a:off x="5798989" y="2186375"/>
            <a:ext cx="840448" cy="476412"/>
            <a:chOff x="7346797" y="4823129"/>
            <a:chExt cx="840448" cy="481176"/>
          </a:xfrm>
        </p:grpSpPr>
        <p:cxnSp>
          <p:nvCxnSpPr>
            <p:cNvPr id="291" name="Прямая соединительная линия 29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Овал 29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3" name="TextBox 292"/>
                <p:cNvSpPr txBox="1"/>
                <p:nvPr/>
              </p:nvSpPr>
              <p:spPr>
                <a:xfrm rot="3480000">
                  <a:off x="7729220" y="4846279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293" name="TextBox 2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480000">
                  <a:off x="7729220" y="4846279"/>
                  <a:ext cx="481176" cy="4348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4" name="Группа 293"/>
          <p:cNvGrpSpPr/>
          <p:nvPr/>
        </p:nvGrpSpPr>
        <p:grpSpPr>
          <a:xfrm rot="-3540000">
            <a:off x="5750675" y="2156916"/>
            <a:ext cx="840236" cy="476412"/>
            <a:chOff x="7346797" y="4823261"/>
            <a:chExt cx="840236" cy="481176"/>
          </a:xfrm>
        </p:grpSpPr>
        <p:cxnSp>
          <p:nvCxnSpPr>
            <p:cNvPr id="295" name="Прямая соединительная линия 29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Овал 29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" name="TextBox 296"/>
                <p:cNvSpPr txBox="1"/>
                <p:nvPr/>
              </p:nvSpPr>
              <p:spPr>
                <a:xfrm rot="3540000">
                  <a:off x="7729008" y="4846411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297" name="TextBox 2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540000">
                  <a:off x="7729008" y="4846411"/>
                  <a:ext cx="481176" cy="4348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8" name="Группа 297"/>
          <p:cNvGrpSpPr/>
          <p:nvPr/>
        </p:nvGrpSpPr>
        <p:grpSpPr>
          <a:xfrm rot="-3600000">
            <a:off x="5706286" y="2131374"/>
            <a:ext cx="841212" cy="476412"/>
            <a:chOff x="7346797" y="4825470"/>
            <a:chExt cx="841212" cy="481176"/>
          </a:xfrm>
        </p:grpSpPr>
        <p:cxnSp>
          <p:nvCxnSpPr>
            <p:cNvPr id="299" name="Прямая соединительная линия 29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Овал 29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TextBox 300"/>
                <p:cNvSpPr txBox="1"/>
                <p:nvPr/>
              </p:nvSpPr>
              <p:spPr>
                <a:xfrm rot="3600000">
                  <a:off x="7729984" y="4848620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301" name="TextBox 3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600000">
                  <a:off x="7729984" y="4848620"/>
                  <a:ext cx="481176" cy="4348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2" name="Группа 301"/>
          <p:cNvGrpSpPr/>
          <p:nvPr/>
        </p:nvGrpSpPr>
        <p:grpSpPr>
          <a:xfrm rot="-3660000">
            <a:off x="5657635" y="2108048"/>
            <a:ext cx="843269" cy="476412"/>
            <a:chOff x="7346797" y="4829822"/>
            <a:chExt cx="843269" cy="481176"/>
          </a:xfrm>
        </p:grpSpPr>
        <p:cxnSp>
          <p:nvCxnSpPr>
            <p:cNvPr id="303" name="Прямая соединительная линия 30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Овал 30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TextBox 304"/>
                <p:cNvSpPr txBox="1"/>
                <p:nvPr/>
              </p:nvSpPr>
              <p:spPr>
                <a:xfrm rot="3660000">
                  <a:off x="7732041" y="4852972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305" name="TextBox 3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660000">
                  <a:off x="7732041" y="4852972"/>
                  <a:ext cx="481176" cy="4348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6" name="Группа 305"/>
          <p:cNvGrpSpPr/>
          <p:nvPr/>
        </p:nvGrpSpPr>
        <p:grpSpPr>
          <a:xfrm rot="-3720000">
            <a:off x="5608959" y="2087073"/>
            <a:ext cx="841821" cy="476412"/>
            <a:chOff x="7346797" y="4827879"/>
            <a:chExt cx="841821" cy="481176"/>
          </a:xfrm>
        </p:grpSpPr>
        <p:cxnSp>
          <p:nvCxnSpPr>
            <p:cNvPr id="307" name="Прямая соединительная линия 30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Овал 30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9" name="TextBox 308"/>
                <p:cNvSpPr txBox="1"/>
                <p:nvPr/>
              </p:nvSpPr>
              <p:spPr>
                <a:xfrm rot="3720000">
                  <a:off x="7730593" y="4851029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309" name="TextBox 3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720000">
                  <a:off x="7730593" y="4851029"/>
                  <a:ext cx="481176" cy="4348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0" name="Группа 309"/>
          <p:cNvGrpSpPr/>
          <p:nvPr/>
        </p:nvGrpSpPr>
        <p:grpSpPr>
          <a:xfrm rot="-3780000">
            <a:off x="5562742" y="2051777"/>
            <a:ext cx="842608" cy="476412"/>
            <a:chOff x="7346797" y="4830178"/>
            <a:chExt cx="842608" cy="481176"/>
          </a:xfrm>
        </p:grpSpPr>
        <p:cxnSp>
          <p:nvCxnSpPr>
            <p:cNvPr id="311" name="Прямая соединительная линия 31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2" name="Овал 31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3" name="TextBox 312"/>
                <p:cNvSpPr txBox="1"/>
                <p:nvPr/>
              </p:nvSpPr>
              <p:spPr>
                <a:xfrm rot="3780000">
                  <a:off x="7731380" y="4853328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313" name="TextBox 3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780000">
                  <a:off x="7731380" y="4853328"/>
                  <a:ext cx="481176" cy="4348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4" name="Группа 313"/>
          <p:cNvGrpSpPr/>
          <p:nvPr/>
        </p:nvGrpSpPr>
        <p:grpSpPr>
          <a:xfrm rot="-3840000">
            <a:off x="5519356" y="2031785"/>
            <a:ext cx="843315" cy="476412"/>
            <a:chOff x="7346797" y="4832507"/>
            <a:chExt cx="843315" cy="481176"/>
          </a:xfrm>
        </p:grpSpPr>
        <p:cxnSp>
          <p:nvCxnSpPr>
            <p:cNvPr id="315" name="Прямая соединительная линия 31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Овал 31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7" name="TextBox 316"/>
                <p:cNvSpPr txBox="1"/>
                <p:nvPr/>
              </p:nvSpPr>
              <p:spPr>
                <a:xfrm rot="3840000">
                  <a:off x="7732087" y="4855657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317" name="TextBox 3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840000">
                  <a:off x="7732087" y="4855657"/>
                  <a:ext cx="481176" cy="4348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8" name="Группа 317"/>
          <p:cNvGrpSpPr/>
          <p:nvPr/>
        </p:nvGrpSpPr>
        <p:grpSpPr>
          <a:xfrm rot="-3900000">
            <a:off x="5465215" y="2012528"/>
            <a:ext cx="843948" cy="476412"/>
            <a:chOff x="7346797" y="4834864"/>
            <a:chExt cx="843948" cy="481176"/>
          </a:xfrm>
        </p:grpSpPr>
        <p:cxnSp>
          <p:nvCxnSpPr>
            <p:cNvPr id="319" name="Прямая соединительная линия 31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Овал 31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1" name="TextBox 320"/>
                <p:cNvSpPr txBox="1"/>
                <p:nvPr/>
              </p:nvSpPr>
              <p:spPr>
                <a:xfrm rot="3900000">
                  <a:off x="7732720" y="4858014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321" name="TextBox 3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900000">
                  <a:off x="7732720" y="4858014"/>
                  <a:ext cx="481176" cy="4348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2" name="Группа 321"/>
          <p:cNvGrpSpPr/>
          <p:nvPr/>
        </p:nvGrpSpPr>
        <p:grpSpPr>
          <a:xfrm rot="-3960000">
            <a:off x="5415674" y="1987140"/>
            <a:ext cx="841594" cy="476412"/>
            <a:chOff x="7346797" y="4830666"/>
            <a:chExt cx="841594" cy="481176"/>
          </a:xfrm>
        </p:grpSpPr>
        <p:cxnSp>
          <p:nvCxnSpPr>
            <p:cNvPr id="323" name="Прямая соединительная линия 32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4" name="Овал 32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5" name="TextBox 324"/>
                <p:cNvSpPr txBox="1"/>
                <p:nvPr/>
              </p:nvSpPr>
              <p:spPr>
                <a:xfrm rot="3960000">
                  <a:off x="7730366" y="4853816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325" name="TextBox 3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960000">
                  <a:off x="7730366" y="4853816"/>
                  <a:ext cx="481176" cy="4348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6" name="Группа 325"/>
          <p:cNvGrpSpPr/>
          <p:nvPr/>
        </p:nvGrpSpPr>
        <p:grpSpPr>
          <a:xfrm rot="-4020000">
            <a:off x="5360217" y="1965936"/>
            <a:ext cx="838460" cy="476412"/>
            <a:chOff x="7346797" y="4824174"/>
            <a:chExt cx="838460" cy="481176"/>
          </a:xfrm>
        </p:grpSpPr>
        <p:cxnSp>
          <p:nvCxnSpPr>
            <p:cNvPr id="327" name="Прямая соединительная линия 32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Овал 32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9" name="TextBox 328"/>
                <p:cNvSpPr txBox="1"/>
                <p:nvPr/>
              </p:nvSpPr>
              <p:spPr>
                <a:xfrm rot="4020000">
                  <a:off x="7727232" y="4847324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329" name="TextBox 3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020000">
                  <a:off x="7727232" y="4847324"/>
                  <a:ext cx="481176" cy="43487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0" name="Группа 329"/>
          <p:cNvGrpSpPr/>
          <p:nvPr/>
        </p:nvGrpSpPr>
        <p:grpSpPr>
          <a:xfrm rot="-4080000">
            <a:off x="5315416" y="1938826"/>
            <a:ext cx="840016" cy="476412"/>
            <a:chOff x="7346797" y="4828731"/>
            <a:chExt cx="840016" cy="481176"/>
          </a:xfrm>
        </p:grpSpPr>
        <p:cxnSp>
          <p:nvCxnSpPr>
            <p:cNvPr id="331" name="Прямая соединительная линия 33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Овал 33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3" name="TextBox 332"/>
                <p:cNvSpPr txBox="1"/>
                <p:nvPr/>
              </p:nvSpPr>
              <p:spPr>
                <a:xfrm rot="4080000">
                  <a:off x="7728788" y="4851881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333" name="TextBox 3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080000">
                  <a:off x="7728788" y="4851881"/>
                  <a:ext cx="481176" cy="43487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4" name="Группа 333"/>
          <p:cNvGrpSpPr/>
          <p:nvPr/>
        </p:nvGrpSpPr>
        <p:grpSpPr>
          <a:xfrm rot="-4140000">
            <a:off x="5261661" y="1927091"/>
            <a:ext cx="840559" cy="476412"/>
            <a:chOff x="7346797" y="4831101"/>
            <a:chExt cx="840559" cy="481176"/>
          </a:xfrm>
        </p:grpSpPr>
        <p:cxnSp>
          <p:nvCxnSpPr>
            <p:cNvPr id="335" name="Прямая соединительная линия 33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Овал 33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7" name="TextBox 336"/>
                <p:cNvSpPr txBox="1"/>
                <p:nvPr/>
              </p:nvSpPr>
              <p:spPr>
                <a:xfrm rot="4140000">
                  <a:off x="7729331" y="4854251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337" name="TextBox 3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140000">
                  <a:off x="7729331" y="4854251"/>
                  <a:ext cx="481176" cy="4348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8" name="Группа 337"/>
          <p:cNvGrpSpPr/>
          <p:nvPr/>
        </p:nvGrpSpPr>
        <p:grpSpPr>
          <a:xfrm rot="-4200000">
            <a:off x="5215833" y="1908904"/>
            <a:ext cx="841841" cy="476412"/>
            <a:chOff x="7346797" y="4835753"/>
            <a:chExt cx="841841" cy="481176"/>
          </a:xfrm>
        </p:grpSpPr>
        <p:cxnSp>
          <p:nvCxnSpPr>
            <p:cNvPr id="339" name="Прямая соединительная линия 33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0" name="Овал 33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1" name="TextBox 340"/>
                <p:cNvSpPr txBox="1"/>
                <p:nvPr/>
              </p:nvSpPr>
              <p:spPr>
                <a:xfrm rot="4200000">
                  <a:off x="7730613" y="4858903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341" name="TextBox 3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200000">
                  <a:off x="7730613" y="4858903"/>
                  <a:ext cx="481176" cy="4348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2" name="Группа 341"/>
          <p:cNvGrpSpPr/>
          <p:nvPr/>
        </p:nvGrpSpPr>
        <p:grpSpPr>
          <a:xfrm rot="-4260000">
            <a:off x="5167291" y="1897038"/>
            <a:ext cx="841408" cy="476412"/>
            <a:chOff x="7346797" y="4835906"/>
            <a:chExt cx="841408" cy="481176"/>
          </a:xfrm>
        </p:grpSpPr>
        <p:cxnSp>
          <p:nvCxnSpPr>
            <p:cNvPr id="343" name="Прямая соединительная линия 34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4" name="Овал 34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5" name="TextBox 344"/>
                <p:cNvSpPr txBox="1"/>
                <p:nvPr/>
              </p:nvSpPr>
              <p:spPr>
                <a:xfrm rot="4260000">
                  <a:off x="7730180" y="4859056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345" name="TextBox 3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260000">
                  <a:off x="7730180" y="4859056"/>
                  <a:ext cx="481176" cy="4348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6" name="Группа 345"/>
          <p:cNvGrpSpPr/>
          <p:nvPr/>
        </p:nvGrpSpPr>
        <p:grpSpPr>
          <a:xfrm rot="-4320000">
            <a:off x="5106703" y="1876096"/>
            <a:ext cx="839504" cy="476412"/>
            <a:chOff x="7346797" y="4831477"/>
            <a:chExt cx="839504" cy="481176"/>
          </a:xfrm>
        </p:grpSpPr>
        <p:cxnSp>
          <p:nvCxnSpPr>
            <p:cNvPr id="347" name="Прямая соединительная линия 34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Овал 34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9" name="TextBox 348"/>
                <p:cNvSpPr txBox="1"/>
                <p:nvPr/>
              </p:nvSpPr>
              <p:spPr>
                <a:xfrm rot="4320000">
                  <a:off x="7728276" y="4854627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349" name="TextBox 3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320000">
                  <a:off x="7728276" y="4854627"/>
                  <a:ext cx="481176" cy="4348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0" name="Группа 349"/>
          <p:cNvGrpSpPr/>
          <p:nvPr/>
        </p:nvGrpSpPr>
        <p:grpSpPr>
          <a:xfrm rot="-4380000">
            <a:off x="5049612" y="1856238"/>
            <a:ext cx="837058" cy="476412"/>
            <a:chOff x="7346797" y="4824693"/>
            <a:chExt cx="837058" cy="481176"/>
          </a:xfrm>
        </p:grpSpPr>
        <p:cxnSp>
          <p:nvCxnSpPr>
            <p:cNvPr id="351" name="Прямая соединительная линия 35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2" name="Овал 35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3" name="TextBox 352"/>
                <p:cNvSpPr txBox="1"/>
                <p:nvPr/>
              </p:nvSpPr>
              <p:spPr>
                <a:xfrm rot="4380000">
                  <a:off x="7725830" y="4847843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353" name="TextBox 3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380000">
                  <a:off x="7725830" y="4847843"/>
                  <a:ext cx="481176" cy="4348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4" name="Группа 353"/>
          <p:cNvGrpSpPr/>
          <p:nvPr/>
        </p:nvGrpSpPr>
        <p:grpSpPr>
          <a:xfrm rot="-4440000">
            <a:off x="5006976" y="1850138"/>
            <a:ext cx="838133" cy="476412"/>
            <a:chOff x="7346797" y="4829386"/>
            <a:chExt cx="838133" cy="481176"/>
          </a:xfrm>
        </p:grpSpPr>
        <p:cxnSp>
          <p:nvCxnSpPr>
            <p:cNvPr id="355" name="Прямая соединительная линия 35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6" name="Овал 35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7" name="TextBox 356"/>
                <p:cNvSpPr txBox="1"/>
                <p:nvPr/>
              </p:nvSpPr>
              <p:spPr>
                <a:xfrm rot="4440000">
                  <a:off x="7726905" y="4852536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357" name="TextBox 3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440000">
                  <a:off x="7726905" y="4852536"/>
                  <a:ext cx="481176" cy="4348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8" name="Группа 357"/>
          <p:cNvGrpSpPr/>
          <p:nvPr/>
        </p:nvGrpSpPr>
        <p:grpSpPr>
          <a:xfrm rot="-4500000">
            <a:off x="4955220" y="1832437"/>
            <a:ext cx="840889" cy="476412"/>
            <a:chOff x="7346797" y="4841091"/>
            <a:chExt cx="840889" cy="481176"/>
          </a:xfrm>
        </p:grpSpPr>
        <p:cxnSp>
          <p:nvCxnSpPr>
            <p:cNvPr id="359" name="Прямая соединительная линия 35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0" name="Овал 35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1" name="TextBox 360"/>
                <p:cNvSpPr txBox="1"/>
                <p:nvPr/>
              </p:nvSpPr>
              <p:spPr>
                <a:xfrm rot="4500000">
                  <a:off x="7729661" y="4864241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361" name="TextBox 3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500000">
                  <a:off x="7729661" y="4864241"/>
                  <a:ext cx="481176" cy="4348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2" name="Группа 361"/>
          <p:cNvGrpSpPr/>
          <p:nvPr/>
        </p:nvGrpSpPr>
        <p:grpSpPr>
          <a:xfrm rot="-4560000">
            <a:off x="4900237" y="1814706"/>
            <a:ext cx="838638" cy="476412"/>
            <a:chOff x="7346797" y="4834228"/>
            <a:chExt cx="838638" cy="481176"/>
          </a:xfrm>
        </p:grpSpPr>
        <p:cxnSp>
          <p:nvCxnSpPr>
            <p:cNvPr id="363" name="Прямая соединительная линия 36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4" name="Овал 36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5" name="TextBox 364"/>
                <p:cNvSpPr txBox="1"/>
                <p:nvPr/>
              </p:nvSpPr>
              <p:spPr>
                <a:xfrm rot="4560000">
                  <a:off x="7727410" y="4857378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365" name="TextBox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560000">
                  <a:off x="7727410" y="4857378"/>
                  <a:ext cx="481176" cy="4348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6" name="Группа 365"/>
          <p:cNvGrpSpPr/>
          <p:nvPr/>
        </p:nvGrpSpPr>
        <p:grpSpPr>
          <a:xfrm rot="-4620000">
            <a:off x="4838046" y="1807501"/>
            <a:ext cx="837165" cy="476412"/>
            <a:chOff x="7346797" y="4829638"/>
            <a:chExt cx="837165" cy="481176"/>
          </a:xfrm>
        </p:grpSpPr>
        <p:cxnSp>
          <p:nvCxnSpPr>
            <p:cNvPr id="367" name="Прямая соединительная линия 36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" name="Овал 36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9" name="TextBox 368"/>
                <p:cNvSpPr txBox="1"/>
                <p:nvPr/>
              </p:nvSpPr>
              <p:spPr>
                <a:xfrm rot="4620000">
                  <a:off x="7725937" y="4852788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369" name="TextBox 3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620000">
                  <a:off x="7725937" y="4852788"/>
                  <a:ext cx="481176" cy="4348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0" name="Группа 369"/>
          <p:cNvGrpSpPr/>
          <p:nvPr/>
        </p:nvGrpSpPr>
        <p:grpSpPr>
          <a:xfrm rot="-4680000">
            <a:off x="4788219" y="1799750"/>
            <a:ext cx="837335" cy="476412"/>
            <a:chOff x="7346797" y="4832064"/>
            <a:chExt cx="837335" cy="481176"/>
          </a:xfrm>
        </p:grpSpPr>
        <p:cxnSp>
          <p:nvCxnSpPr>
            <p:cNvPr id="371" name="Прямая соединительная линия 37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2" name="Овал 37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3" name="TextBox 372"/>
                <p:cNvSpPr txBox="1"/>
                <p:nvPr/>
              </p:nvSpPr>
              <p:spPr>
                <a:xfrm rot="4680000">
                  <a:off x="7726107" y="4855214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373" name="TextBox 3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680000">
                  <a:off x="7726107" y="4855214"/>
                  <a:ext cx="481176" cy="4348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4" name="Группа 373"/>
          <p:cNvGrpSpPr/>
          <p:nvPr/>
        </p:nvGrpSpPr>
        <p:grpSpPr>
          <a:xfrm rot="-4740000">
            <a:off x="4740204" y="1792989"/>
            <a:ext cx="838331" cy="476412"/>
            <a:chOff x="7346797" y="4839220"/>
            <a:chExt cx="838331" cy="481176"/>
          </a:xfrm>
        </p:grpSpPr>
        <p:cxnSp>
          <p:nvCxnSpPr>
            <p:cNvPr id="375" name="Прямая соединительная линия 37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6" name="Овал 37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7" name="TextBox 376"/>
                <p:cNvSpPr txBox="1"/>
                <p:nvPr/>
              </p:nvSpPr>
              <p:spPr>
                <a:xfrm rot="4740000">
                  <a:off x="7727103" y="4862370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377" name="TextBox 3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740000">
                  <a:off x="7727103" y="4862370"/>
                  <a:ext cx="481176" cy="4348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8" name="Группа 377"/>
          <p:cNvGrpSpPr/>
          <p:nvPr/>
        </p:nvGrpSpPr>
        <p:grpSpPr>
          <a:xfrm rot="-4800000">
            <a:off x="4684867" y="1778675"/>
            <a:ext cx="837430" cy="476412"/>
            <a:chOff x="7346797" y="4836946"/>
            <a:chExt cx="837430" cy="481176"/>
          </a:xfrm>
        </p:grpSpPr>
        <p:cxnSp>
          <p:nvCxnSpPr>
            <p:cNvPr id="379" name="Прямая соединительная линия 37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Овал 37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1" name="TextBox 380"/>
                <p:cNvSpPr txBox="1"/>
                <p:nvPr/>
              </p:nvSpPr>
              <p:spPr>
                <a:xfrm rot="4800000">
                  <a:off x="7726202" y="4860096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381" name="TextBox 3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800000">
                  <a:off x="7726202" y="4860096"/>
                  <a:ext cx="481176" cy="4348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2" name="Группа 381"/>
          <p:cNvGrpSpPr/>
          <p:nvPr/>
        </p:nvGrpSpPr>
        <p:grpSpPr>
          <a:xfrm rot="-4860000">
            <a:off x="4634023" y="1770601"/>
            <a:ext cx="836979" cy="476412"/>
            <a:chOff x="7346797" y="4837020"/>
            <a:chExt cx="836979" cy="481176"/>
          </a:xfrm>
        </p:grpSpPr>
        <p:cxnSp>
          <p:nvCxnSpPr>
            <p:cNvPr id="383" name="Прямая соединительная линия 38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4" name="Овал 38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5" name="TextBox 384"/>
                <p:cNvSpPr txBox="1"/>
                <p:nvPr/>
              </p:nvSpPr>
              <p:spPr>
                <a:xfrm rot="4860000">
                  <a:off x="7725751" y="4860170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385" name="TextBox 3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860000">
                  <a:off x="7725751" y="4860170"/>
                  <a:ext cx="481176" cy="4348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6" name="Группа 385"/>
          <p:cNvGrpSpPr/>
          <p:nvPr/>
        </p:nvGrpSpPr>
        <p:grpSpPr>
          <a:xfrm rot="-4920000">
            <a:off x="4574390" y="1766880"/>
            <a:ext cx="836192" cy="476412"/>
            <a:chOff x="7346797" y="4834707"/>
            <a:chExt cx="836192" cy="481176"/>
          </a:xfrm>
        </p:grpSpPr>
        <p:cxnSp>
          <p:nvCxnSpPr>
            <p:cNvPr id="387" name="Прямая соединительная линия 38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8" name="Овал 38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9" name="TextBox 388"/>
                <p:cNvSpPr txBox="1"/>
                <p:nvPr/>
              </p:nvSpPr>
              <p:spPr>
                <a:xfrm rot="4920000">
                  <a:off x="7724964" y="4857857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389" name="TextBox 3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920000">
                  <a:off x="7724964" y="4857857"/>
                  <a:ext cx="481176" cy="4348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0" name="Группа 389"/>
          <p:cNvGrpSpPr/>
          <p:nvPr/>
        </p:nvGrpSpPr>
        <p:grpSpPr>
          <a:xfrm rot="-4980000">
            <a:off x="4514012" y="1756959"/>
            <a:ext cx="835491" cy="476412"/>
            <a:chOff x="7346797" y="4832376"/>
            <a:chExt cx="835491" cy="481176"/>
          </a:xfrm>
        </p:grpSpPr>
        <p:cxnSp>
          <p:nvCxnSpPr>
            <p:cNvPr id="391" name="Прямая соединительная линия 39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2" name="Овал 39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3" name="TextBox 392"/>
                <p:cNvSpPr txBox="1"/>
                <p:nvPr/>
              </p:nvSpPr>
              <p:spPr>
                <a:xfrm rot="4980000">
                  <a:off x="7724263" y="4855526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393" name="TextBox 3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980000">
                  <a:off x="7724263" y="4855526"/>
                  <a:ext cx="481176" cy="4348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4" name="Группа 393"/>
          <p:cNvGrpSpPr/>
          <p:nvPr/>
        </p:nvGrpSpPr>
        <p:grpSpPr>
          <a:xfrm rot="-5040000">
            <a:off x="4465815" y="1752549"/>
            <a:ext cx="835368" cy="476412"/>
            <a:chOff x="7346797" y="4834811"/>
            <a:chExt cx="835368" cy="481176"/>
          </a:xfrm>
        </p:grpSpPr>
        <p:cxnSp>
          <p:nvCxnSpPr>
            <p:cNvPr id="395" name="Прямая соединительная линия 39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6" name="Овал 39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7" name="TextBox 396"/>
                <p:cNvSpPr txBox="1"/>
                <p:nvPr/>
              </p:nvSpPr>
              <p:spPr>
                <a:xfrm rot="5040000">
                  <a:off x="7724140" y="4857961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397" name="TextBox 3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040000">
                  <a:off x="7724140" y="4857961"/>
                  <a:ext cx="481176" cy="4348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8" name="Группа 397"/>
          <p:cNvGrpSpPr/>
          <p:nvPr/>
        </p:nvGrpSpPr>
        <p:grpSpPr>
          <a:xfrm rot="-5100000">
            <a:off x="4412349" y="1747798"/>
            <a:ext cx="834745" cy="476412"/>
            <a:chOff x="7346797" y="4832453"/>
            <a:chExt cx="834745" cy="481176"/>
          </a:xfrm>
        </p:grpSpPr>
        <p:cxnSp>
          <p:nvCxnSpPr>
            <p:cNvPr id="399" name="Прямая соединительная линия 39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0" name="Овал 39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1" name="TextBox 400"/>
                <p:cNvSpPr txBox="1"/>
                <p:nvPr/>
              </p:nvSpPr>
              <p:spPr>
                <a:xfrm rot="5100000">
                  <a:off x="7723517" y="4855603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01" name="TextBox 4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100000">
                  <a:off x="7723517" y="4855603"/>
                  <a:ext cx="481176" cy="43487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2" name="Группа 401"/>
          <p:cNvGrpSpPr/>
          <p:nvPr/>
        </p:nvGrpSpPr>
        <p:grpSpPr>
          <a:xfrm rot="-5160000">
            <a:off x="4360471" y="1747654"/>
            <a:ext cx="834873" cy="476412"/>
            <a:chOff x="7346797" y="4839680"/>
            <a:chExt cx="834873" cy="481176"/>
          </a:xfrm>
        </p:grpSpPr>
        <p:cxnSp>
          <p:nvCxnSpPr>
            <p:cNvPr id="403" name="Прямая соединительная линия 40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Овал 40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5" name="TextBox 404"/>
                <p:cNvSpPr txBox="1"/>
                <p:nvPr/>
              </p:nvSpPr>
              <p:spPr>
                <a:xfrm rot="5160000">
                  <a:off x="7723645" y="4862830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05" name="TextBox 4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160000">
                  <a:off x="7723645" y="4862830"/>
                  <a:ext cx="481176" cy="4348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6" name="Группа 405"/>
          <p:cNvGrpSpPr/>
          <p:nvPr/>
        </p:nvGrpSpPr>
        <p:grpSpPr>
          <a:xfrm rot="-5220000">
            <a:off x="4300899" y="1746347"/>
            <a:ext cx="834126" cy="476412"/>
            <a:chOff x="7346797" y="4834907"/>
            <a:chExt cx="834126" cy="481176"/>
          </a:xfrm>
        </p:grpSpPr>
        <p:cxnSp>
          <p:nvCxnSpPr>
            <p:cNvPr id="407" name="Прямая соединительная линия 40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Овал 40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9" name="TextBox 408"/>
                <p:cNvSpPr txBox="1"/>
                <p:nvPr/>
              </p:nvSpPr>
              <p:spPr>
                <a:xfrm rot="5220000">
                  <a:off x="7722898" y="4858057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09" name="TextBox 4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220000">
                  <a:off x="7722898" y="4858057"/>
                  <a:ext cx="481176" cy="4348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0" name="Группа 409"/>
          <p:cNvGrpSpPr/>
          <p:nvPr/>
        </p:nvGrpSpPr>
        <p:grpSpPr>
          <a:xfrm rot="-5280000">
            <a:off x="4252912" y="1746581"/>
            <a:ext cx="833979" cy="476412"/>
            <a:chOff x="7346797" y="4842742"/>
            <a:chExt cx="833979" cy="481176"/>
          </a:xfrm>
        </p:grpSpPr>
        <p:cxnSp>
          <p:nvCxnSpPr>
            <p:cNvPr id="411" name="Прямая соединительная линия 41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" name="Овал 41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3" name="TextBox 412"/>
                <p:cNvSpPr txBox="1"/>
                <p:nvPr/>
              </p:nvSpPr>
              <p:spPr>
                <a:xfrm rot="5280000">
                  <a:off x="7722751" y="4865892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13" name="TextBox 4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280000">
                  <a:off x="7722751" y="4865892"/>
                  <a:ext cx="481176" cy="4348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4" name="Группа 413"/>
          <p:cNvGrpSpPr/>
          <p:nvPr/>
        </p:nvGrpSpPr>
        <p:grpSpPr>
          <a:xfrm rot="-5340000">
            <a:off x="4196720" y="1750319"/>
            <a:ext cx="833336" cy="476411"/>
            <a:chOff x="7346797" y="4837295"/>
            <a:chExt cx="833336" cy="481176"/>
          </a:xfrm>
        </p:grpSpPr>
        <p:cxnSp>
          <p:nvCxnSpPr>
            <p:cNvPr id="415" name="Прямая соединительная линия 41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Овал 41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7" name="TextBox 416"/>
                <p:cNvSpPr txBox="1"/>
                <p:nvPr/>
              </p:nvSpPr>
              <p:spPr>
                <a:xfrm rot="5340000">
                  <a:off x="7722108" y="4860445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17" name="TextBox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340000">
                  <a:off x="7722108" y="4860445"/>
                  <a:ext cx="481176" cy="4348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8" name="Группа 417"/>
          <p:cNvGrpSpPr/>
          <p:nvPr/>
        </p:nvGrpSpPr>
        <p:grpSpPr>
          <a:xfrm rot="-5400000">
            <a:off x="4139097" y="1745326"/>
            <a:ext cx="833336" cy="476411"/>
            <a:chOff x="7346797" y="4837295"/>
            <a:chExt cx="833336" cy="481176"/>
          </a:xfrm>
        </p:grpSpPr>
        <p:cxnSp>
          <p:nvCxnSpPr>
            <p:cNvPr id="419" name="Прямая соединительная линия 41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" name="Овал 41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1" name="TextBox 420"/>
                <p:cNvSpPr txBox="1"/>
                <p:nvPr/>
              </p:nvSpPr>
              <p:spPr>
                <a:xfrm rot="5400000">
                  <a:off x="7722108" y="4860445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21" name="TextBox 4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7722108" y="4860445"/>
                  <a:ext cx="481176" cy="43487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2" name="Группа 421"/>
          <p:cNvGrpSpPr/>
          <p:nvPr/>
        </p:nvGrpSpPr>
        <p:grpSpPr>
          <a:xfrm rot="-5460000">
            <a:off x="4094834" y="1745284"/>
            <a:ext cx="833253" cy="476411"/>
            <a:chOff x="7346797" y="4842105"/>
            <a:chExt cx="833253" cy="481176"/>
          </a:xfrm>
        </p:grpSpPr>
        <p:cxnSp>
          <p:nvCxnSpPr>
            <p:cNvPr id="423" name="Прямая соединительная линия 42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4" name="Овал 42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5" name="TextBox 424"/>
                <p:cNvSpPr txBox="1"/>
                <p:nvPr/>
              </p:nvSpPr>
              <p:spPr>
                <a:xfrm rot="5460000">
                  <a:off x="7722025" y="4865255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25" name="TextBox 4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60000">
                  <a:off x="7722025" y="4865255"/>
                  <a:ext cx="481176" cy="43487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6" name="Группа 425"/>
          <p:cNvGrpSpPr/>
          <p:nvPr/>
        </p:nvGrpSpPr>
        <p:grpSpPr>
          <a:xfrm rot="-5520000">
            <a:off x="4039119" y="1745284"/>
            <a:ext cx="833253" cy="476411"/>
            <a:chOff x="7346797" y="4842105"/>
            <a:chExt cx="833253" cy="481176"/>
          </a:xfrm>
        </p:grpSpPr>
        <p:cxnSp>
          <p:nvCxnSpPr>
            <p:cNvPr id="427" name="Прямая соединительная линия 42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8" name="Овал 42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9" name="TextBox 428"/>
                <p:cNvSpPr txBox="1"/>
                <p:nvPr/>
              </p:nvSpPr>
              <p:spPr>
                <a:xfrm rot="5520000">
                  <a:off x="7722025" y="4865255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29" name="TextBox 4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520000">
                  <a:off x="7722025" y="4865255"/>
                  <a:ext cx="481176" cy="43487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0" name="Группа 429"/>
          <p:cNvGrpSpPr/>
          <p:nvPr/>
        </p:nvGrpSpPr>
        <p:grpSpPr>
          <a:xfrm rot="-5580000">
            <a:off x="3983045" y="1749949"/>
            <a:ext cx="833252" cy="476411"/>
            <a:chOff x="7346797" y="4842105"/>
            <a:chExt cx="833252" cy="481176"/>
          </a:xfrm>
        </p:grpSpPr>
        <p:cxnSp>
          <p:nvCxnSpPr>
            <p:cNvPr id="431" name="Прямая соединительная линия 43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2" name="Овал 43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3" name="TextBox 432"/>
                <p:cNvSpPr txBox="1"/>
                <p:nvPr/>
              </p:nvSpPr>
              <p:spPr>
                <a:xfrm rot="5580000">
                  <a:off x="7722024" y="4865255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33" name="TextBox 4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580000">
                  <a:off x="7722024" y="4865255"/>
                  <a:ext cx="481176" cy="43487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4" name="Группа 433"/>
          <p:cNvGrpSpPr/>
          <p:nvPr/>
        </p:nvGrpSpPr>
        <p:grpSpPr>
          <a:xfrm rot="-5640000">
            <a:off x="3937966" y="1756938"/>
            <a:ext cx="832920" cy="476411"/>
            <a:chOff x="7346797" y="4846903"/>
            <a:chExt cx="832920" cy="481176"/>
          </a:xfrm>
        </p:grpSpPr>
        <p:cxnSp>
          <p:nvCxnSpPr>
            <p:cNvPr id="435" name="Прямая соединительная линия 43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6" name="Овал 43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extBox 436"/>
                <p:cNvSpPr txBox="1"/>
                <p:nvPr/>
              </p:nvSpPr>
              <p:spPr>
                <a:xfrm rot="5640000">
                  <a:off x="7721692" y="4870053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37" name="TextBox 4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640000">
                  <a:off x="7721692" y="4870053"/>
                  <a:ext cx="481176" cy="43487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8" name="Группа 437"/>
          <p:cNvGrpSpPr/>
          <p:nvPr/>
        </p:nvGrpSpPr>
        <p:grpSpPr>
          <a:xfrm rot="-5700000">
            <a:off x="3885935" y="1761641"/>
            <a:ext cx="832920" cy="476411"/>
            <a:chOff x="7346797" y="4846903"/>
            <a:chExt cx="832920" cy="481176"/>
          </a:xfrm>
        </p:grpSpPr>
        <p:cxnSp>
          <p:nvCxnSpPr>
            <p:cNvPr id="439" name="Прямая соединительная линия 43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" name="Овал 43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1" name="TextBox 440"/>
                <p:cNvSpPr txBox="1"/>
                <p:nvPr/>
              </p:nvSpPr>
              <p:spPr>
                <a:xfrm rot="5700000">
                  <a:off x="7721692" y="4870053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41" name="TextBox 4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700000">
                  <a:off x="7721692" y="4870053"/>
                  <a:ext cx="481176" cy="43487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2" name="Группа 441"/>
          <p:cNvGrpSpPr/>
          <p:nvPr/>
        </p:nvGrpSpPr>
        <p:grpSpPr>
          <a:xfrm rot="-5760000">
            <a:off x="3819236" y="1764099"/>
            <a:ext cx="832920" cy="476411"/>
            <a:chOff x="7346797" y="4846903"/>
            <a:chExt cx="832920" cy="481176"/>
          </a:xfrm>
        </p:grpSpPr>
        <p:cxnSp>
          <p:nvCxnSpPr>
            <p:cNvPr id="443" name="Прямая соединительная линия 44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4" name="Овал 44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5" name="TextBox 444"/>
                <p:cNvSpPr txBox="1"/>
                <p:nvPr/>
              </p:nvSpPr>
              <p:spPr>
                <a:xfrm rot="5760000">
                  <a:off x="7721692" y="4870053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45" name="TextBox 4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760000">
                  <a:off x="7721692" y="4870053"/>
                  <a:ext cx="481176" cy="43487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6" name="Группа 445"/>
          <p:cNvGrpSpPr/>
          <p:nvPr/>
        </p:nvGrpSpPr>
        <p:grpSpPr>
          <a:xfrm rot="-5820000">
            <a:off x="3775007" y="1773603"/>
            <a:ext cx="832629" cy="476411"/>
            <a:chOff x="7346797" y="4849290"/>
            <a:chExt cx="832629" cy="481176"/>
          </a:xfrm>
        </p:grpSpPr>
        <p:cxnSp>
          <p:nvCxnSpPr>
            <p:cNvPr id="447" name="Прямая соединительная линия 44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Овал 44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9" name="TextBox 448"/>
                <p:cNvSpPr txBox="1"/>
                <p:nvPr/>
              </p:nvSpPr>
              <p:spPr>
                <a:xfrm rot="5820000">
                  <a:off x="7721401" y="4872440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49" name="TextBox 4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820000">
                  <a:off x="7721401" y="4872440"/>
                  <a:ext cx="481176" cy="43487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0" name="Группа 449"/>
          <p:cNvGrpSpPr/>
          <p:nvPr/>
        </p:nvGrpSpPr>
        <p:grpSpPr>
          <a:xfrm rot="-5880000">
            <a:off x="3725434" y="1783220"/>
            <a:ext cx="832629" cy="476411"/>
            <a:chOff x="7346797" y="4849290"/>
            <a:chExt cx="832629" cy="481176"/>
          </a:xfrm>
        </p:grpSpPr>
        <p:cxnSp>
          <p:nvCxnSpPr>
            <p:cNvPr id="451" name="Прямая соединительная линия 45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2" name="Овал 45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3" name="TextBox 452"/>
                <p:cNvSpPr txBox="1"/>
                <p:nvPr/>
              </p:nvSpPr>
              <p:spPr>
                <a:xfrm rot="5880000">
                  <a:off x="7721401" y="4872440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53" name="TextBox 4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880000">
                  <a:off x="7721401" y="4872440"/>
                  <a:ext cx="481176" cy="43487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4" name="Группа 453"/>
          <p:cNvGrpSpPr/>
          <p:nvPr/>
        </p:nvGrpSpPr>
        <p:grpSpPr>
          <a:xfrm rot="-5940000">
            <a:off x="3671055" y="1790425"/>
            <a:ext cx="832257" cy="476411"/>
            <a:chOff x="7346797" y="4851665"/>
            <a:chExt cx="832257" cy="481176"/>
          </a:xfrm>
        </p:grpSpPr>
        <p:cxnSp>
          <p:nvCxnSpPr>
            <p:cNvPr id="455" name="Прямая соединительная линия 45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6" name="Овал 45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7" name="TextBox 456"/>
                <p:cNvSpPr txBox="1"/>
                <p:nvPr/>
              </p:nvSpPr>
              <p:spPr>
                <a:xfrm rot="5940000">
                  <a:off x="7721029" y="4874815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57" name="TextBox 4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940000">
                  <a:off x="7721029" y="4874815"/>
                  <a:ext cx="481176" cy="43487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8" name="Группа 457"/>
          <p:cNvGrpSpPr/>
          <p:nvPr/>
        </p:nvGrpSpPr>
        <p:grpSpPr>
          <a:xfrm rot="-6000000">
            <a:off x="3617973" y="1802319"/>
            <a:ext cx="832257" cy="476411"/>
            <a:chOff x="7346797" y="4851665"/>
            <a:chExt cx="832257" cy="481176"/>
          </a:xfrm>
        </p:grpSpPr>
        <p:cxnSp>
          <p:nvCxnSpPr>
            <p:cNvPr id="459" name="Прямая соединительная линия 45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Овал 45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1" name="TextBox 460"/>
                <p:cNvSpPr txBox="1"/>
                <p:nvPr/>
              </p:nvSpPr>
              <p:spPr>
                <a:xfrm rot="6000000">
                  <a:off x="7721029" y="4874815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61" name="TextBox 4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000000">
                  <a:off x="7721029" y="4874815"/>
                  <a:ext cx="481176" cy="43487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2" name="Группа 461"/>
          <p:cNvGrpSpPr/>
          <p:nvPr/>
        </p:nvGrpSpPr>
        <p:grpSpPr>
          <a:xfrm rot="-6060000">
            <a:off x="3560558" y="1811795"/>
            <a:ext cx="832257" cy="476411"/>
            <a:chOff x="7346797" y="4851665"/>
            <a:chExt cx="832257" cy="481176"/>
          </a:xfrm>
        </p:grpSpPr>
        <p:cxnSp>
          <p:nvCxnSpPr>
            <p:cNvPr id="463" name="Прямая соединительная линия 46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4" name="Овал 46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5" name="TextBox 464"/>
                <p:cNvSpPr txBox="1"/>
                <p:nvPr/>
              </p:nvSpPr>
              <p:spPr>
                <a:xfrm rot="6060000">
                  <a:off x="7721029" y="4874815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65" name="TextBox 4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060000">
                  <a:off x="7721029" y="4874815"/>
                  <a:ext cx="481176" cy="43487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6" name="Группа 465"/>
          <p:cNvGrpSpPr/>
          <p:nvPr/>
        </p:nvGrpSpPr>
        <p:grpSpPr>
          <a:xfrm rot="-6120000">
            <a:off x="3509591" y="1823421"/>
            <a:ext cx="832258" cy="476411"/>
            <a:chOff x="7346797" y="4851665"/>
            <a:chExt cx="832258" cy="481176"/>
          </a:xfrm>
        </p:grpSpPr>
        <p:cxnSp>
          <p:nvCxnSpPr>
            <p:cNvPr id="467" name="Прямая соединительная линия 46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8" name="Овал 46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9" name="TextBox 468"/>
                <p:cNvSpPr txBox="1"/>
                <p:nvPr/>
              </p:nvSpPr>
              <p:spPr>
                <a:xfrm rot="6120000">
                  <a:off x="7721030" y="4874815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69" name="TextBox 4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120000">
                  <a:off x="7721030" y="4874815"/>
                  <a:ext cx="481176" cy="43487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0" name="Группа 469"/>
          <p:cNvGrpSpPr/>
          <p:nvPr/>
        </p:nvGrpSpPr>
        <p:grpSpPr>
          <a:xfrm rot="-6180000">
            <a:off x="3458343" y="1835555"/>
            <a:ext cx="832258" cy="476411"/>
            <a:chOff x="7346797" y="4851665"/>
            <a:chExt cx="832258" cy="481176"/>
          </a:xfrm>
        </p:grpSpPr>
        <p:cxnSp>
          <p:nvCxnSpPr>
            <p:cNvPr id="471" name="Прямая соединительная линия 47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2" name="Овал 47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3" name="TextBox 472"/>
                <p:cNvSpPr txBox="1"/>
                <p:nvPr/>
              </p:nvSpPr>
              <p:spPr>
                <a:xfrm rot="6180000">
                  <a:off x="7721030" y="4874815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73" name="TextBox 4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180000">
                  <a:off x="7721030" y="4874815"/>
                  <a:ext cx="481176" cy="43487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4" name="Группа 473"/>
          <p:cNvGrpSpPr/>
          <p:nvPr/>
        </p:nvGrpSpPr>
        <p:grpSpPr>
          <a:xfrm rot="-6240000">
            <a:off x="3402745" y="1847823"/>
            <a:ext cx="832258" cy="476411"/>
            <a:chOff x="7346797" y="4851665"/>
            <a:chExt cx="832258" cy="481176"/>
          </a:xfrm>
        </p:grpSpPr>
        <p:cxnSp>
          <p:nvCxnSpPr>
            <p:cNvPr id="475" name="Прямая соединительная линия 47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6" name="Овал 47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7" name="TextBox 476"/>
                <p:cNvSpPr txBox="1"/>
                <p:nvPr/>
              </p:nvSpPr>
              <p:spPr>
                <a:xfrm rot="6240000">
                  <a:off x="7721030" y="4874815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77" name="TextBox 4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240000">
                  <a:off x="7721030" y="4874815"/>
                  <a:ext cx="481176" cy="434875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8" name="Группа 477"/>
          <p:cNvGrpSpPr/>
          <p:nvPr/>
        </p:nvGrpSpPr>
        <p:grpSpPr>
          <a:xfrm rot="-6300000">
            <a:off x="3355013" y="1861775"/>
            <a:ext cx="832258" cy="476411"/>
            <a:chOff x="7346797" y="4851665"/>
            <a:chExt cx="832258" cy="481176"/>
          </a:xfrm>
        </p:grpSpPr>
        <p:cxnSp>
          <p:nvCxnSpPr>
            <p:cNvPr id="479" name="Прямая соединительная линия 47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0" name="Овал 47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1" name="TextBox 480"/>
                <p:cNvSpPr txBox="1"/>
                <p:nvPr/>
              </p:nvSpPr>
              <p:spPr>
                <a:xfrm rot="6300000">
                  <a:off x="7721030" y="4874815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81" name="TextBox 4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300000">
                  <a:off x="7721030" y="4874815"/>
                  <a:ext cx="481176" cy="43487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2" name="Группа 481"/>
          <p:cNvGrpSpPr/>
          <p:nvPr/>
        </p:nvGrpSpPr>
        <p:grpSpPr>
          <a:xfrm rot="-6360000">
            <a:off x="3300495" y="1876139"/>
            <a:ext cx="832258" cy="476411"/>
            <a:chOff x="7346797" y="4851665"/>
            <a:chExt cx="832258" cy="481176"/>
          </a:xfrm>
        </p:grpSpPr>
        <p:cxnSp>
          <p:nvCxnSpPr>
            <p:cNvPr id="483" name="Прямая соединительная линия 48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4" name="Овал 48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5" name="TextBox 484"/>
                <p:cNvSpPr txBox="1"/>
                <p:nvPr/>
              </p:nvSpPr>
              <p:spPr>
                <a:xfrm rot="6360000">
                  <a:off x="7721030" y="4874815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85" name="TextBox 4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360000">
                  <a:off x="7721030" y="4874815"/>
                  <a:ext cx="481176" cy="43487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6" name="Группа 485"/>
          <p:cNvGrpSpPr/>
          <p:nvPr/>
        </p:nvGrpSpPr>
        <p:grpSpPr>
          <a:xfrm rot="-6420000">
            <a:off x="3251830" y="1892644"/>
            <a:ext cx="831562" cy="476411"/>
            <a:chOff x="7346797" y="4853965"/>
            <a:chExt cx="831562" cy="481176"/>
          </a:xfrm>
        </p:grpSpPr>
        <p:cxnSp>
          <p:nvCxnSpPr>
            <p:cNvPr id="487" name="Прямая соединительная линия 48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8" name="Овал 48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9" name="TextBox 488"/>
                <p:cNvSpPr txBox="1"/>
                <p:nvPr/>
              </p:nvSpPr>
              <p:spPr>
                <a:xfrm rot="6420000">
                  <a:off x="7720334" y="4877115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89" name="TextBox 4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420000">
                  <a:off x="7720334" y="4877115"/>
                  <a:ext cx="481176" cy="43487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0" name="Группа 489"/>
          <p:cNvGrpSpPr/>
          <p:nvPr/>
        </p:nvGrpSpPr>
        <p:grpSpPr>
          <a:xfrm rot="-6480000">
            <a:off x="3188692" y="1911045"/>
            <a:ext cx="835241" cy="476411"/>
            <a:chOff x="7346797" y="4842529"/>
            <a:chExt cx="835241" cy="481176"/>
          </a:xfrm>
        </p:grpSpPr>
        <p:cxnSp>
          <p:nvCxnSpPr>
            <p:cNvPr id="491" name="Прямая соединительная линия 49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2" name="Овал 49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3" name="TextBox 492"/>
                <p:cNvSpPr txBox="1"/>
                <p:nvPr/>
              </p:nvSpPr>
              <p:spPr>
                <a:xfrm rot="6480000">
                  <a:off x="7724013" y="4865679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93" name="TextBox 4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480000">
                  <a:off x="7724013" y="4865679"/>
                  <a:ext cx="481176" cy="434875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4" name="Группа 493"/>
          <p:cNvGrpSpPr/>
          <p:nvPr/>
        </p:nvGrpSpPr>
        <p:grpSpPr>
          <a:xfrm rot="-6540000">
            <a:off x="3134777" y="1928820"/>
            <a:ext cx="835241" cy="476411"/>
            <a:chOff x="7346797" y="4842529"/>
            <a:chExt cx="835241" cy="481176"/>
          </a:xfrm>
        </p:grpSpPr>
        <p:cxnSp>
          <p:nvCxnSpPr>
            <p:cNvPr id="495" name="Прямая соединительная линия 49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6" name="Овал 49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7" name="TextBox 496"/>
                <p:cNvSpPr txBox="1"/>
                <p:nvPr/>
              </p:nvSpPr>
              <p:spPr>
                <a:xfrm rot="6540000">
                  <a:off x="7724013" y="4865679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97" name="TextBox 4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540000">
                  <a:off x="7724013" y="4865679"/>
                  <a:ext cx="481176" cy="43487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8" name="Группа 497"/>
          <p:cNvGrpSpPr/>
          <p:nvPr/>
        </p:nvGrpSpPr>
        <p:grpSpPr>
          <a:xfrm rot="-6600000">
            <a:off x="3084814" y="1947934"/>
            <a:ext cx="835241" cy="476411"/>
            <a:chOff x="7346797" y="4842529"/>
            <a:chExt cx="835241" cy="481176"/>
          </a:xfrm>
        </p:grpSpPr>
        <p:cxnSp>
          <p:nvCxnSpPr>
            <p:cNvPr id="499" name="Прямая соединительная линия 49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0" name="Овал 49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1" name="TextBox 500"/>
                <p:cNvSpPr txBox="1"/>
                <p:nvPr/>
              </p:nvSpPr>
              <p:spPr>
                <a:xfrm rot="6600000">
                  <a:off x="7724013" y="4865679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501" name="TextBox 5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600000">
                  <a:off x="7724013" y="4865679"/>
                  <a:ext cx="481176" cy="43487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2" name="Группа 501"/>
          <p:cNvGrpSpPr/>
          <p:nvPr/>
        </p:nvGrpSpPr>
        <p:grpSpPr>
          <a:xfrm rot="-6660000">
            <a:off x="3030945" y="1972424"/>
            <a:ext cx="836094" cy="476411"/>
            <a:chOff x="7346797" y="4840284"/>
            <a:chExt cx="836094" cy="481176"/>
          </a:xfrm>
        </p:grpSpPr>
        <p:cxnSp>
          <p:nvCxnSpPr>
            <p:cNvPr id="503" name="Прямая соединительная линия 50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4" name="Овал 50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5" name="TextBox 504"/>
                <p:cNvSpPr txBox="1"/>
                <p:nvPr/>
              </p:nvSpPr>
              <p:spPr>
                <a:xfrm rot="6660000">
                  <a:off x="7724866" y="4863434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505" name="TextBox 5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660000">
                  <a:off x="7724866" y="4863434"/>
                  <a:ext cx="481176" cy="43487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6" name="Группа 505"/>
          <p:cNvGrpSpPr/>
          <p:nvPr/>
        </p:nvGrpSpPr>
        <p:grpSpPr>
          <a:xfrm rot="-6720000">
            <a:off x="2980558" y="1986940"/>
            <a:ext cx="836094" cy="476411"/>
            <a:chOff x="7346797" y="4840284"/>
            <a:chExt cx="836094" cy="481176"/>
          </a:xfrm>
        </p:grpSpPr>
        <p:cxnSp>
          <p:nvCxnSpPr>
            <p:cNvPr id="507" name="Прямая соединительная линия 50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8" name="Овал 50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9" name="TextBox 508"/>
                <p:cNvSpPr txBox="1"/>
                <p:nvPr/>
              </p:nvSpPr>
              <p:spPr>
                <a:xfrm rot="6720000">
                  <a:off x="7724866" y="4863434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509" name="TextBox 5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720000">
                  <a:off x="7724866" y="4863434"/>
                  <a:ext cx="481176" cy="43487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0" name="Группа 509"/>
          <p:cNvGrpSpPr/>
          <p:nvPr/>
        </p:nvGrpSpPr>
        <p:grpSpPr>
          <a:xfrm rot="-6780000">
            <a:off x="2923604" y="2010571"/>
            <a:ext cx="836094" cy="476411"/>
            <a:chOff x="7346797" y="4840283"/>
            <a:chExt cx="836094" cy="481176"/>
          </a:xfrm>
        </p:grpSpPr>
        <p:cxnSp>
          <p:nvCxnSpPr>
            <p:cNvPr id="511" name="Прямая соединительная линия 51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" name="Овал 51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3" name="TextBox 512"/>
                <p:cNvSpPr txBox="1"/>
                <p:nvPr/>
              </p:nvSpPr>
              <p:spPr>
                <a:xfrm rot="6780000">
                  <a:off x="7724866" y="4863433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513" name="TextBox 5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780000">
                  <a:off x="7724866" y="4863433"/>
                  <a:ext cx="481176" cy="43487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4" name="Группа 513"/>
          <p:cNvGrpSpPr/>
          <p:nvPr/>
        </p:nvGrpSpPr>
        <p:grpSpPr>
          <a:xfrm rot="-6840000">
            <a:off x="2878491" y="2029312"/>
            <a:ext cx="836094" cy="476411"/>
            <a:chOff x="7346797" y="4840283"/>
            <a:chExt cx="836094" cy="481176"/>
          </a:xfrm>
        </p:grpSpPr>
        <p:cxnSp>
          <p:nvCxnSpPr>
            <p:cNvPr id="515" name="Прямая соединительная линия 51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6" name="Овал 51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7" name="TextBox 516"/>
                <p:cNvSpPr txBox="1"/>
                <p:nvPr/>
              </p:nvSpPr>
              <p:spPr>
                <a:xfrm rot="6840000">
                  <a:off x="7724866" y="4863433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517" name="TextBox 5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840000">
                  <a:off x="7724866" y="4863433"/>
                  <a:ext cx="481176" cy="43487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8" name="Группа 517"/>
          <p:cNvGrpSpPr/>
          <p:nvPr/>
        </p:nvGrpSpPr>
        <p:grpSpPr>
          <a:xfrm rot="-6900000">
            <a:off x="2822989" y="2053608"/>
            <a:ext cx="837100" cy="476411"/>
            <a:chOff x="7346797" y="4838103"/>
            <a:chExt cx="837100" cy="481176"/>
          </a:xfrm>
        </p:grpSpPr>
        <p:cxnSp>
          <p:nvCxnSpPr>
            <p:cNvPr id="519" name="Прямая соединительная линия 51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0" name="Овал 51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1" name="TextBox 520"/>
                <p:cNvSpPr txBox="1"/>
                <p:nvPr/>
              </p:nvSpPr>
              <p:spPr>
                <a:xfrm rot="6900000">
                  <a:off x="7725872" y="4861253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521" name="TextBox 5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900000">
                  <a:off x="7725872" y="4861253"/>
                  <a:ext cx="481176" cy="43487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2" name="Группа 521"/>
          <p:cNvGrpSpPr/>
          <p:nvPr/>
        </p:nvGrpSpPr>
        <p:grpSpPr>
          <a:xfrm rot="-6960000">
            <a:off x="2778275" y="2077352"/>
            <a:ext cx="837100" cy="476411"/>
            <a:chOff x="7346797" y="4838103"/>
            <a:chExt cx="837100" cy="481176"/>
          </a:xfrm>
        </p:grpSpPr>
        <p:cxnSp>
          <p:nvCxnSpPr>
            <p:cNvPr id="523" name="Прямая соединительная линия 52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4" name="Овал 52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5" name="TextBox 524"/>
                <p:cNvSpPr txBox="1"/>
                <p:nvPr/>
              </p:nvSpPr>
              <p:spPr>
                <a:xfrm rot="6960000">
                  <a:off x="7725872" y="4861253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525" name="TextBox 5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960000">
                  <a:off x="7725872" y="4861253"/>
                  <a:ext cx="481176" cy="43487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6" name="Группа 525"/>
          <p:cNvGrpSpPr/>
          <p:nvPr/>
        </p:nvGrpSpPr>
        <p:grpSpPr>
          <a:xfrm rot="-7020000">
            <a:off x="2728323" y="2100913"/>
            <a:ext cx="837100" cy="476411"/>
            <a:chOff x="7346797" y="4838103"/>
            <a:chExt cx="837100" cy="481176"/>
          </a:xfrm>
        </p:grpSpPr>
        <p:cxnSp>
          <p:nvCxnSpPr>
            <p:cNvPr id="527" name="Прямая соединительная линия 52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8" name="Овал 52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9" name="TextBox 528"/>
                <p:cNvSpPr txBox="1"/>
                <p:nvPr/>
              </p:nvSpPr>
              <p:spPr>
                <a:xfrm rot="7020000">
                  <a:off x="7725872" y="4861253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529" name="TextBox 5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7020000">
                  <a:off x="7725872" y="4861253"/>
                  <a:ext cx="481176" cy="43487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0" name="Группа 529"/>
          <p:cNvGrpSpPr/>
          <p:nvPr/>
        </p:nvGrpSpPr>
        <p:grpSpPr>
          <a:xfrm rot="-7080000">
            <a:off x="2690112" y="2129353"/>
            <a:ext cx="837100" cy="476411"/>
            <a:chOff x="7346797" y="4838103"/>
            <a:chExt cx="837100" cy="481176"/>
          </a:xfrm>
        </p:grpSpPr>
        <p:cxnSp>
          <p:nvCxnSpPr>
            <p:cNvPr id="531" name="Прямая соединительная линия 53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2" name="Овал 53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3" name="TextBox 532"/>
                <p:cNvSpPr txBox="1"/>
                <p:nvPr/>
              </p:nvSpPr>
              <p:spPr>
                <a:xfrm rot="7080000">
                  <a:off x="7725872" y="4861253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533" name="TextBox 5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7080000">
                  <a:off x="7725872" y="4861253"/>
                  <a:ext cx="481176" cy="434875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4" name="Группа 533"/>
          <p:cNvGrpSpPr/>
          <p:nvPr/>
        </p:nvGrpSpPr>
        <p:grpSpPr>
          <a:xfrm rot="-7140000">
            <a:off x="2633101" y="2155588"/>
            <a:ext cx="837100" cy="476411"/>
            <a:chOff x="7346797" y="4838103"/>
            <a:chExt cx="837100" cy="481176"/>
          </a:xfrm>
        </p:grpSpPr>
        <p:cxnSp>
          <p:nvCxnSpPr>
            <p:cNvPr id="535" name="Прямая соединительная линия 53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6" name="Овал 53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7" name="TextBox 536"/>
                <p:cNvSpPr txBox="1"/>
                <p:nvPr/>
              </p:nvSpPr>
              <p:spPr>
                <a:xfrm rot="7140000">
                  <a:off x="7725872" y="4861253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537" name="TextBox 5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7140000">
                  <a:off x="7725872" y="4861253"/>
                  <a:ext cx="481176" cy="43487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8" name="Группа 537"/>
          <p:cNvGrpSpPr/>
          <p:nvPr/>
        </p:nvGrpSpPr>
        <p:grpSpPr>
          <a:xfrm rot="-7200000">
            <a:off x="2587325" y="2184078"/>
            <a:ext cx="837100" cy="476411"/>
            <a:chOff x="7346797" y="4838104"/>
            <a:chExt cx="837100" cy="481176"/>
          </a:xfrm>
        </p:grpSpPr>
        <p:cxnSp>
          <p:nvCxnSpPr>
            <p:cNvPr id="539" name="Прямая соединительная линия 53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0" name="Овал 53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1" name="TextBox 540"/>
                <p:cNvSpPr txBox="1"/>
                <p:nvPr/>
              </p:nvSpPr>
              <p:spPr>
                <a:xfrm rot="7200000">
                  <a:off x="7725872" y="4861254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541" name="TextBox 5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7200000">
                  <a:off x="7725872" y="4861254"/>
                  <a:ext cx="481176" cy="43487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2" name="Группа 541"/>
          <p:cNvGrpSpPr/>
          <p:nvPr/>
        </p:nvGrpSpPr>
        <p:grpSpPr>
          <a:xfrm rot="-7260000">
            <a:off x="2538409" y="2212841"/>
            <a:ext cx="837100" cy="476411"/>
            <a:chOff x="7346797" y="4838104"/>
            <a:chExt cx="837100" cy="481176"/>
          </a:xfrm>
        </p:grpSpPr>
        <p:cxnSp>
          <p:nvCxnSpPr>
            <p:cNvPr id="543" name="Прямая соединительная линия 54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4" name="Овал 54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5" name="TextBox 544"/>
                <p:cNvSpPr txBox="1"/>
                <p:nvPr/>
              </p:nvSpPr>
              <p:spPr>
                <a:xfrm rot="7260000">
                  <a:off x="7725872" y="4861254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545" name="TextBox 5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7260000">
                  <a:off x="7725872" y="4861254"/>
                  <a:ext cx="481176" cy="43487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6" name="Группа 545"/>
          <p:cNvGrpSpPr/>
          <p:nvPr/>
        </p:nvGrpSpPr>
        <p:grpSpPr>
          <a:xfrm rot="-7320000">
            <a:off x="2496603" y="2238894"/>
            <a:ext cx="837100" cy="476411"/>
            <a:chOff x="7346797" y="4838104"/>
            <a:chExt cx="837100" cy="481176"/>
          </a:xfrm>
        </p:grpSpPr>
        <p:cxnSp>
          <p:nvCxnSpPr>
            <p:cNvPr id="547" name="Прямая соединительная линия 54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8" name="Овал 54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9" name="TextBox 548"/>
                <p:cNvSpPr txBox="1"/>
                <p:nvPr/>
              </p:nvSpPr>
              <p:spPr>
                <a:xfrm rot="7320000">
                  <a:off x="7725872" y="4861254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549" name="TextBox 5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7320000">
                  <a:off x="7725872" y="4861254"/>
                  <a:ext cx="481176" cy="43487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0" name="Группа 549"/>
          <p:cNvGrpSpPr/>
          <p:nvPr/>
        </p:nvGrpSpPr>
        <p:grpSpPr>
          <a:xfrm rot="-7380000">
            <a:off x="2454429" y="2262711"/>
            <a:ext cx="837100" cy="476411"/>
            <a:chOff x="7346797" y="4838104"/>
            <a:chExt cx="837100" cy="481176"/>
          </a:xfrm>
        </p:grpSpPr>
        <p:cxnSp>
          <p:nvCxnSpPr>
            <p:cNvPr id="551" name="Прямая соединительная линия 55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2" name="Овал 55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3" name="TextBox 552"/>
                <p:cNvSpPr txBox="1"/>
                <p:nvPr/>
              </p:nvSpPr>
              <p:spPr>
                <a:xfrm rot="7380000">
                  <a:off x="7725872" y="4861254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553" name="TextBox 5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7380000">
                  <a:off x="7725872" y="4861254"/>
                  <a:ext cx="481176" cy="43487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4" name="Группа 553"/>
          <p:cNvGrpSpPr/>
          <p:nvPr/>
        </p:nvGrpSpPr>
        <p:grpSpPr>
          <a:xfrm rot="-7440000">
            <a:off x="2400394" y="2298395"/>
            <a:ext cx="837100" cy="476411"/>
            <a:chOff x="7346797" y="4838104"/>
            <a:chExt cx="837100" cy="481176"/>
          </a:xfrm>
        </p:grpSpPr>
        <p:cxnSp>
          <p:nvCxnSpPr>
            <p:cNvPr id="555" name="Прямая соединительная линия 55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6" name="Овал 55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7" name="TextBox 556"/>
                <p:cNvSpPr txBox="1"/>
                <p:nvPr/>
              </p:nvSpPr>
              <p:spPr>
                <a:xfrm rot="7440000">
                  <a:off x="7725872" y="4861254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557" name="TextBox 5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7440000">
                  <a:off x="7725872" y="4861254"/>
                  <a:ext cx="481176" cy="43487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8" name="Группа 557"/>
          <p:cNvGrpSpPr/>
          <p:nvPr/>
        </p:nvGrpSpPr>
        <p:grpSpPr>
          <a:xfrm rot="-7500000">
            <a:off x="2355158" y="2329981"/>
            <a:ext cx="837100" cy="476411"/>
            <a:chOff x="7346797" y="4838104"/>
            <a:chExt cx="837100" cy="481176"/>
          </a:xfrm>
        </p:grpSpPr>
        <p:cxnSp>
          <p:nvCxnSpPr>
            <p:cNvPr id="559" name="Прямая соединительная линия 55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0" name="Овал 55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1" name="TextBox 560"/>
                <p:cNvSpPr txBox="1"/>
                <p:nvPr/>
              </p:nvSpPr>
              <p:spPr>
                <a:xfrm rot="7500000">
                  <a:off x="7725872" y="4861254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561" name="TextBox 5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7500000">
                  <a:off x="7725872" y="4861254"/>
                  <a:ext cx="481176" cy="43487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2" name="Группа 561"/>
          <p:cNvGrpSpPr/>
          <p:nvPr/>
        </p:nvGrpSpPr>
        <p:grpSpPr>
          <a:xfrm rot="-7560000">
            <a:off x="2314187" y="2356153"/>
            <a:ext cx="837100" cy="476411"/>
            <a:chOff x="7346797" y="4838104"/>
            <a:chExt cx="837100" cy="481176"/>
          </a:xfrm>
        </p:grpSpPr>
        <p:cxnSp>
          <p:nvCxnSpPr>
            <p:cNvPr id="563" name="Прямая соединительная линия 56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4" name="Овал 56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5" name="TextBox 564"/>
                <p:cNvSpPr txBox="1"/>
                <p:nvPr/>
              </p:nvSpPr>
              <p:spPr>
                <a:xfrm rot="7560000">
                  <a:off x="7725872" y="4861254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565" name="TextBox 5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7560000">
                  <a:off x="7725872" y="4861254"/>
                  <a:ext cx="481176" cy="43487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6" name="Группа 565"/>
          <p:cNvGrpSpPr/>
          <p:nvPr/>
        </p:nvGrpSpPr>
        <p:grpSpPr>
          <a:xfrm rot="-7620000">
            <a:off x="2283126" y="2390632"/>
            <a:ext cx="832801" cy="476411"/>
            <a:chOff x="7346797" y="4843866"/>
            <a:chExt cx="832801" cy="481176"/>
          </a:xfrm>
        </p:grpSpPr>
        <p:cxnSp>
          <p:nvCxnSpPr>
            <p:cNvPr id="567" name="Прямая соединительная линия 56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8" name="Овал 56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9" name="TextBox 568"/>
                <p:cNvSpPr txBox="1"/>
                <p:nvPr/>
              </p:nvSpPr>
              <p:spPr>
                <a:xfrm rot="7620000">
                  <a:off x="7721573" y="4867016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569" name="TextBox 5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7620000">
                  <a:off x="7721573" y="4867016"/>
                  <a:ext cx="481176" cy="43487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0" name="Группа 569"/>
          <p:cNvGrpSpPr/>
          <p:nvPr/>
        </p:nvGrpSpPr>
        <p:grpSpPr>
          <a:xfrm rot="-7680000">
            <a:off x="2242523" y="2421653"/>
            <a:ext cx="832801" cy="476411"/>
            <a:chOff x="7346797" y="4843866"/>
            <a:chExt cx="832801" cy="481176"/>
          </a:xfrm>
        </p:grpSpPr>
        <p:cxnSp>
          <p:nvCxnSpPr>
            <p:cNvPr id="571" name="Прямая соединительная линия 57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2" name="Овал 57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3" name="TextBox 572"/>
                <p:cNvSpPr txBox="1"/>
                <p:nvPr/>
              </p:nvSpPr>
              <p:spPr>
                <a:xfrm rot="7680000">
                  <a:off x="7721573" y="4867016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573" name="TextBox 5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7680000">
                  <a:off x="7721573" y="4867016"/>
                  <a:ext cx="481176" cy="43487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4" name="Группа 573"/>
          <p:cNvGrpSpPr/>
          <p:nvPr/>
        </p:nvGrpSpPr>
        <p:grpSpPr>
          <a:xfrm rot="-7740000">
            <a:off x="2199474" y="2454738"/>
            <a:ext cx="832801" cy="476411"/>
            <a:chOff x="7346797" y="4843866"/>
            <a:chExt cx="832801" cy="481176"/>
          </a:xfrm>
        </p:grpSpPr>
        <p:cxnSp>
          <p:nvCxnSpPr>
            <p:cNvPr id="575" name="Прямая соединительная линия 57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6" name="Овал 57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7" name="TextBox 576"/>
                <p:cNvSpPr txBox="1"/>
                <p:nvPr/>
              </p:nvSpPr>
              <p:spPr>
                <a:xfrm rot="7740000">
                  <a:off x="7721573" y="4867016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577" name="TextBox 5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7740000">
                  <a:off x="7721573" y="4867016"/>
                  <a:ext cx="481176" cy="434875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8" name="Группа 577"/>
          <p:cNvGrpSpPr/>
          <p:nvPr/>
        </p:nvGrpSpPr>
        <p:grpSpPr>
          <a:xfrm rot="-7800000">
            <a:off x="2151964" y="2492675"/>
            <a:ext cx="832802" cy="476411"/>
            <a:chOff x="7346797" y="4843866"/>
            <a:chExt cx="832802" cy="481176"/>
          </a:xfrm>
        </p:grpSpPr>
        <p:cxnSp>
          <p:nvCxnSpPr>
            <p:cNvPr id="579" name="Прямая соединительная линия 57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0" name="Овал 57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1" name="TextBox 580"/>
                <p:cNvSpPr txBox="1"/>
                <p:nvPr/>
              </p:nvSpPr>
              <p:spPr>
                <a:xfrm rot="7800000">
                  <a:off x="7721574" y="4867016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581" name="TextBox 5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7800000">
                  <a:off x="7721574" y="4867016"/>
                  <a:ext cx="481176" cy="43487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2" name="Группа 581"/>
          <p:cNvGrpSpPr/>
          <p:nvPr/>
        </p:nvGrpSpPr>
        <p:grpSpPr>
          <a:xfrm rot="-7860000">
            <a:off x="2122676" y="2528514"/>
            <a:ext cx="831240" cy="476411"/>
            <a:chOff x="7346797" y="4845681"/>
            <a:chExt cx="831240" cy="481176"/>
          </a:xfrm>
        </p:grpSpPr>
        <p:cxnSp>
          <p:nvCxnSpPr>
            <p:cNvPr id="583" name="Прямая соединительная линия 58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4" name="Овал 58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5" name="TextBox 584"/>
                <p:cNvSpPr txBox="1"/>
                <p:nvPr/>
              </p:nvSpPr>
              <p:spPr>
                <a:xfrm rot="7860000">
                  <a:off x="7720012" y="4868831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585" name="TextBox 5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7860000">
                  <a:off x="7720012" y="4868831"/>
                  <a:ext cx="481176" cy="43487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6" name="Группа 585"/>
          <p:cNvGrpSpPr/>
          <p:nvPr/>
        </p:nvGrpSpPr>
        <p:grpSpPr>
          <a:xfrm rot="-7920000">
            <a:off x="2086254" y="2561681"/>
            <a:ext cx="829646" cy="476411"/>
            <a:chOff x="7346797" y="4847468"/>
            <a:chExt cx="829646" cy="481176"/>
          </a:xfrm>
        </p:grpSpPr>
        <p:cxnSp>
          <p:nvCxnSpPr>
            <p:cNvPr id="587" name="Прямая соединительная линия 58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8" name="Овал 58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9" name="TextBox 588"/>
                <p:cNvSpPr txBox="1"/>
                <p:nvPr/>
              </p:nvSpPr>
              <p:spPr>
                <a:xfrm rot="7920000">
                  <a:off x="7718418" y="4870618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589" name="TextBox 5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7920000">
                  <a:off x="7718418" y="4870618"/>
                  <a:ext cx="481176" cy="43487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0" name="Группа 589"/>
          <p:cNvGrpSpPr/>
          <p:nvPr/>
        </p:nvGrpSpPr>
        <p:grpSpPr>
          <a:xfrm rot="-7980000">
            <a:off x="2043935" y="2594848"/>
            <a:ext cx="829646" cy="476411"/>
            <a:chOff x="7346797" y="4847468"/>
            <a:chExt cx="829646" cy="481176"/>
          </a:xfrm>
        </p:grpSpPr>
        <p:cxnSp>
          <p:nvCxnSpPr>
            <p:cNvPr id="591" name="Прямая соединительная линия 59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2" name="Овал 59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3" name="TextBox 592"/>
                <p:cNvSpPr txBox="1"/>
                <p:nvPr/>
              </p:nvSpPr>
              <p:spPr>
                <a:xfrm rot="7980000">
                  <a:off x="7718418" y="4870618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593" name="TextBox 5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7980000">
                  <a:off x="7718418" y="4870618"/>
                  <a:ext cx="481176" cy="43487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4" name="Группа 593"/>
          <p:cNvGrpSpPr/>
          <p:nvPr/>
        </p:nvGrpSpPr>
        <p:grpSpPr>
          <a:xfrm rot="-8040000">
            <a:off x="2002938" y="2635503"/>
            <a:ext cx="829646" cy="476411"/>
            <a:chOff x="7346797" y="4847468"/>
            <a:chExt cx="829646" cy="481176"/>
          </a:xfrm>
        </p:grpSpPr>
        <p:cxnSp>
          <p:nvCxnSpPr>
            <p:cNvPr id="595" name="Прямая соединительная линия 59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6" name="Овал 59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7" name="TextBox 596"/>
                <p:cNvSpPr txBox="1"/>
                <p:nvPr/>
              </p:nvSpPr>
              <p:spPr>
                <a:xfrm rot="8040000">
                  <a:off x="7718418" y="4870618"/>
                  <a:ext cx="481176" cy="434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597" name="TextBox 5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8040000">
                  <a:off x="7718418" y="4870618"/>
                  <a:ext cx="481176" cy="43487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8" name="Группа 597"/>
          <p:cNvGrpSpPr/>
          <p:nvPr/>
        </p:nvGrpSpPr>
        <p:grpSpPr>
          <a:xfrm rot="-8100000">
            <a:off x="1951435" y="2688195"/>
            <a:ext cx="850415" cy="443309"/>
            <a:chOff x="7346797" y="4859925"/>
            <a:chExt cx="850415" cy="447743"/>
          </a:xfrm>
        </p:grpSpPr>
        <p:cxnSp>
          <p:nvCxnSpPr>
            <p:cNvPr id="599" name="Прямая соединительная линия 59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0" name="Овал 59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1" name="TextBox 600"/>
                <p:cNvSpPr txBox="1"/>
                <p:nvPr/>
              </p:nvSpPr>
              <p:spPr>
                <a:xfrm rot="8100000">
                  <a:off x="7720801" y="4868443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601" name="TextBox 6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8100000">
                  <a:off x="7720801" y="4868443"/>
                  <a:ext cx="476411" cy="43922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2" name="Группа 601"/>
          <p:cNvGrpSpPr/>
          <p:nvPr/>
        </p:nvGrpSpPr>
        <p:grpSpPr>
          <a:xfrm rot="-8160000">
            <a:off x="1908775" y="2726269"/>
            <a:ext cx="850415" cy="443309"/>
            <a:chOff x="7346797" y="4859925"/>
            <a:chExt cx="850415" cy="447743"/>
          </a:xfrm>
        </p:grpSpPr>
        <p:cxnSp>
          <p:nvCxnSpPr>
            <p:cNvPr id="603" name="Прямая соединительная линия 60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4" name="Овал 60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5" name="TextBox 604"/>
                <p:cNvSpPr txBox="1"/>
                <p:nvPr/>
              </p:nvSpPr>
              <p:spPr>
                <a:xfrm rot="8160000">
                  <a:off x="7720801" y="4868443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605" name="TextBox 6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8160000">
                  <a:off x="7720801" y="4868443"/>
                  <a:ext cx="476411" cy="43922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6" name="Группа 605"/>
          <p:cNvGrpSpPr/>
          <p:nvPr/>
        </p:nvGrpSpPr>
        <p:grpSpPr>
          <a:xfrm rot="-8220000">
            <a:off x="1873016" y="2760127"/>
            <a:ext cx="850415" cy="443309"/>
            <a:chOff x="7346797" y="4859925"/>
            <a:chExt cx="850415" cy="447743"/>
          </a:xfrm>
        </p:grpSpPr>
        <p:cxnSp>
          <p:nvCxnSpPr>
            <p:cNvPr id="607" name="Прямая соединительная линия 60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8" name="Овал 60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9" name="TextBox 608"/>
                <p:cNvSpPr txBox="1"/>
                <p:nvPr/>
              </p:nvSpPr>
              <p:spPr>
                <a:xfrm rot="8220000">
                  <a:off x="7720801" y="4868443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609" name="TextBox 6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8220000">
                  <a:off x="7720801" y="4868443"/>
                  <a:ext cx="476411" cy="43922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0" name="Группа 609"/>
          <p:cNvGrpSpPr/>
          <p:nvPr/>
        </p:nvGrpSpPr>
        <p:grpSpPr>
          <a:xfrm rot="-8280000">
            <a:off x="1832388" y="2806266"/>
            <a:ext cx="850415" cy="443310"/>
            <a:chOff x="7346797" y="4859925"/>
            <a:chExt cx="850415" cy="447744"/>
          </a:xfrm>
        </p:grpSpPr>
        <p:cxnSp>
          <p:nvCxnSpPr>
            <p:cNvPr id="611" name="Прямая соединительная линия 61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2" name="Овал 61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3" name="TextBox 612"/>
                <p:cNvSpPr txBox="1"/>
                <p:nvPr/>
              </p:nvSpPr>
              <p:spPr>
                <a:xfrm rot="8280000">
                  <a:off x="7720801" y="4868444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613" name="TextBox 6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8280000">
                  <a:off x="7720801" y="4868444"/>
                  <a:ext cx="476411" cy="439225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4" name="Группа 613"/>
          <p:cNvGrpSpPr/>
          <p:nvPr/>
        </p:nvGrpSpPr>
        <p:grpSpPr>
          <a:xfrm rot="-8340000">
            <a:off x="1796044" y="2846677"/>
            <a:ext cx="850415" cy="443311"/>
            <a:chOff x="7346797" y="4859925"/>
            <a:chExt cx="850415" cy="447745"/>
          </a:xfrm>
        </p:grpSpPr>
        <p:cxnSp>
          <p:nvCxnSpPr>
            <p:cNvPr id="615" name="Прямая соединительная линия 61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" name="Овал 61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7" name="TextBox 616"/>
                <p:cNvSpPr txBox="1"/>
                <p:nvPr/>
              </p:nvSpPr>
              <p:spPr>
                <a:xfrm rot="8340000">
                  <a:off x="7720801" y="4868445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617" name="TextBox 6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8340000">
                  <a:off x="7720801" y="4868445"/>
                  <a:ext cx="476411" cy="43922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8" name="Группа 617"/>
          <p:cNvGrpSpPr/>
          <p:nvPr/>
        </p:nvGrpSpPr>
        <p:grpSpPr>
          <a:xfrm rot="-8400000">
            <a:off x="1766818" y="2886841"/>
            <a:ext cx="850415" cy="443311"/>
            <a:chOff x="7346797" y="4859925"/>
            <a:chExt cx="850415" cy="447745"/>
          </a:xfrm>
        </p:grpSpPr>
        <p:cxnSp>
          <p:nvCxnSpPr>
            <p:cNvPr id="619" name="Прямая соединительная линия 61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0" name="Овал 61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1" name="TextBox 620"/>
                <p:cNvSpPr txBox="1"/>
                <p:nvPr/>
              </p:nvSpPr>
              <p:spPr>
                <a:xfrm rot="8400000">
                  <a:off x="7720801" y="4868445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621" name="TextBox 6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8400000">
                  <a:off x="7720801" y="4868445"/>
                  <a:ext cx="476411" cy="43922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2" name="Группа 621"/>
          <p:cNvGrpSpPr/>
          <p:nvPr/>
        </p:nvGrpSpPr>
        <p:grpSpPr>
          <a:xfrm rot="-8460000">
            <a:off x="1730284" y="2931902"/>
            <a:ext cx="850415" cy="443311"/>
            <a:chOff x="7346797" y="4859925"/>
            <a:chExt cx="850415" cy="447745"/>
          </a:xfrm>
        </p:grpSpPr>
        <p:cxnSp>
          <p:nvCxnSpPr>
            <p:cNvPr id="623" name="Прямая соединительная линия 62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4" name="Овал 62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5" name="TextBox 624"/>
                <p:cNvSpPr txBox="1"/>
                <p:nvPr/>
              </p:nvSpPr>
              <p:spPr>
                <a:xfrm rot="8460000">
                  <a:off x="7720801" y="4868445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625" name="TextBox 6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8460000">
                  <a:off x="7720801" y="4868445"/>
                  <a:ext cx="476411" cy="43922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6" name="Группа 625"/>
          <p:cNvGrpSpPr/>
          <p:nvPr/>
        </p:nvGrpSpPr>
        <p:grpSpPr>
          <a:xfrm rot="-8520000">
            <a:off x="1694474" y="2973502"/>
            <a:ext cx="850415" cy="443311"/>
            <a:chOff x="7346797" y="4859925"/>
            <a:chExt cx="850415" cy="447745"/>
          </a:xfrm>
        </p:grpSpPr>
        <p:cxnSp>
          <p:nvCxnSpPr>
            <p:cNvPr id="627" name="Прямая соединительная линия 62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8" name="Овал 62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9" name="TextBox 628"/>
                <p:cNvSpPr txBox="1"/>
                <p:nvPr/>
              </p:nvSpPr>
              <p:spPr>
                <a:xfrm rot="8520000">
                  <a:off x="7720801" y="4868445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629" name="TextBox 6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8520000">
                  <a:off x="7720801" y="4868445"/>
                  <a:ext cx="476411" cy="43922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0" name="Группа 629"/>
          <p:cNvGrpSpPr/>
          <p:nvPr/>
        </p:nvGrpSpPr>
        <p:grpSpPr>
          <a:xfrm rot="-8580000">
            <a:off x="1664908" y="3011622"/>
            <a:ext cx="850415" cy="443311"/>
            <a:chOff x="7346797" y="4859925"/>
            <a:chExt cx="850415" cy="447745"/>
          </a:xfrm>
        </p:grpSpPr>
        <p:cxnSp>
          <p:nvCxnSpPr>
            <p:cNvPr id="631" name="Прямая соединительная линия 63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2" name="Овал 63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3" name="TextBox 632"/>
                <p:cNvSpPr txBox="1"/>
                <p:nvPr/>
              </p:nvSpPr>
              <p:spPr>
                <a:xfrm rot="8580000">
                  <a:off x="7720801" y="4868445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633" name="TextBox 6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8580000">
                  <a:off x="7720801" y="4868445"/>
                  <a:ext cx="476411" cy="43922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4" name="Группа 633"/>
          <p:cNvGrpSpPr/>
          <p:nvPr/>
        </p:nvGrpSpPr>
        <p:grpSpPr>
          <a:xfrm rot="-8640000">
            <a:off x="1633425" y="3054761"/>
            <a:ext cx="850415" cy="443311"/>
            <a:chOff x="7346797" y="4859925"/>
            <a:chExt cx="850415" cy="447745"/>
          </a:xfrm>
        </p:grpSpPr>
        <p:cxnSp>
          <p:nvCxnSpPr>
            <p:cNvPr id="635" name="Прямая соединительная линия 63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6" name="Овал 63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7" name="TextBox 636"/>
                <p:cNvSpPr txBox="1"/>
                <p:nvPr/>
              </p:nvSpPr>
              <p:spPr>
                <a:xfrm rot="8640000">
                  <a:off x="7720801" y="4868445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637" name="TextBox 6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8640000">
                  <a:off x="7720801" y="4868445"/>
                  <a:ext cx="476411" cy="43922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8" name="Группа 637"/>
          <p:cNvGrpSpPr/>
          <p:nvPr/>
        </p:nvGrpSpPr>
        <p:grpSpPr>
          <a:xfrm rot="-8700000">
            <a:off x="1606262" y="3102712"/>
            <a:ext cx="850415" cy="443311"/>
            <a:chOff x="7346797" y="4859925"/>
            <a:chExt cx="850415" cy="447745"/>
          </a:xfrm>
        </p:grpSpPr>
        <p:cxnSp>
          <p:nvCxnSpPr>
            <p:cNvPr id="639" name="Прямая соединительная линия 63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0" name="Овал 63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1" name="TextBox 640"/>
                <p:cNvSpPr txBox="1"/>
                <p:nvPr/>
              </p:nvSpPr>
              <p:spPr>
                <a:xfrm rot="8700000">
                  <a:off x="7720801" y="4868445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641" name="TextBox 6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8700000">
                  <a:off x="7720801" y="4868445"/>
                  <a:ext cx="476411" cy="439225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2" name="Группа 641"/>
          <p:cNvGrpSpPr/>
          <p:nvPr/>
        </p:nvGrpSpPr>
        <p:grpSpPr>
          <a:xfrm rot="-8760000">
            <a:off x="1571161" y="3145475"/>
            <a:ext cx="850415" cy="443311"/>
            <a:chOff x="7346797" y="4859925"/>
            <a:chExt cx="850415" cy="447745"/>
          </a:xfrm>
        </p:grpSpPr>
        <p:cxnSp>
          <p:nvCxnSpPr>
            <p:cNvPr id="643" name="Прямая соединительная линия 64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4" name="Овал 64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5" name="TextBox 644"/>
                <p:cNvSpPr txBox="1"/>
                <p:nvPr/>
              </p:nvSpPr>
              <p:spPr>
                <a:xfrm rot="8760000">
                  <a:off x="7720801" y="4868445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645" name="TextBox 6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8760000">
                  <a:off x="7720801" y="4868445"/>
                  <a:ext cx="476411" cy="439225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6" name="Группа 645"/>
          <p:cNvGrpSpPr/>
          <p:nvPr/>
        </p:nvGrpSpPr>
        <p:grpSpPr>
          <a:xfrm rot="-8820000">
            <a:off x="1542341" y="3195577"/>
            <a:ext cx="850415" cy="443311"/>
            <a:chOff x="7346797" y="4859925"/>
            <a:chExt cx="850415" cy="447745"/>
          </a:xfrm>
        </p:grpSpPr>
        <p:cxnSp>
          <p:nvCxnSpPr>
            <p:cNvPr id="647" name="Прямая соединительная линия 64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8" name="Овал 64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9" name="TextBox 648"/>
                <p:cNvSpPr txBox="1"/>
                <p:nvPr/>
              </p:nvSpPr>
              <p:spPr>
                <a:xfrm rot="8820000">
                  <a:off x="7720801" y="4868445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649" name="TextBox 6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8820000">
                  <a:off x="7720801" y="4868445"/>
                  <a:ext cx="476411" cy="43922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0" name="Группа 649"/>
          <p:cNvGrpSpPr/>
          <p:nvPr/>
        </p:nvGrpSpPr>
        <p:grpSpPr>
          <a:xfrm rot="-8880000">
            <a:off x="1516497" y="3233927"/>
            <a:ext cx="850415" cy="443311"/>
            <a:chOff x="7346797" y="4859925"/>
            <a:chExt cx="850415" cy="447745"/>
          </a:xfrm>
        </p:grpSpPr>
        <p:cxnSp>
          <p:nvCxnSpPr>
            <p:cNvPr id="651" name="Прямая соединительная линия 65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2" name="Овал 65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3" name="TextBox 652"/>
                <p:cNvSpPr txBox="1"/>
                <p:nvPr/>
              </p:nvSpPr>
              <p:spPr>
                <a:xfrm rot="8880000">
                  <a:off x="7720801" y="4868445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653" name="TextBox 6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8880000">
                  <a:off x="7720801" y="4868445"/>
                  <a:ext cx="476411" cy="43922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4" name="Группа 653"/>
          <p:cNvGrpSpPr/>
          <p:nvPr/>
        </p:nvGrpSpPr>
        <p:grpSpPr>
          <a:xfrm rot="-8940000">
            <a:off x="1490697" y="3285893"/>
            <a:ext cx="848376" cy="444538"/>
            <a:chOff x="7346797" y="4859925"/>
            <a:chExt cx="848376" cy="448984"/>
          </a:xfrm>
        </p:grpSpPr>
        <p:cxnSp>
          <p:nvCxnSpPr>
            <p:cNvPr id="655" name="Прямая соединительная линия 65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6" name="Овал 65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7" name="TextBox 656"/>
                <p:cNvSpPr txBox="1"/>
                <p:nvPr/>
              </p:nvSpPr>
              <p:spPr>
                <a:xfrm rot="8940000">
                  <a:off x="7718762" y="4869684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657" name="TextBox 6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8940000">
                  <a:off x="7718762" y="4869684"/>
                  <a:ext cx="476411" cy="43922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8" name="Группа 657"/>
          <p:cNvGrpSpPr/>
          <p:nvPr/>
        </p:nvGrpSpPr>
        <p:grpSpPr>
          <a:xfrm rot="-9000000">
            <a:off x="1463955" y="3331582"/>
            <a:ext cx="848375" cy="444538"/>
            <a:chOff x="7346797" y="4859925"/>
            <a:chExt cx="848375" cy="448984"/>
          </a:xfrm>
        </p:grpSpPr>
        <p:cxnSp>
          <p:nvCxnSpPr>
            <p:cNvPr id="659" name="Прямая соединительная линия 65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0" name="Овал 65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1" name="TextBox 660"/>
                <p:cNvSpPr txBox="1"/>
                <p:nvPr/>
              </p:nvSpPr>
              <p:spPr>
                <a:xfrm rot="9000000">
                  <a:off x="7718761" y="4869684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661" name="TextBox 6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9000000">
                  <a:off x="7718761" y="4869684"/>
                  <a:ext cx="476411" cy="43922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2" name="Группа 661"/>
          <p:cNvGrpSpPr/>
          <p:nvPr/>
        </p:nvGrpSpPr>
        <p:grpSpPr>
          <a:xfrm rot="-9060000">
            <a:off x="1440379" y="3378461"/>
            <a:ext cx="848375" cy="444538"/>
            <a:chOff x="7346797" y="4859925"/>
            <a:chExt cx="848375" cy="448984"/>
          </a:xfrm>
        </p:grpSpPr>
        <p:cxnSp>
          <p:nvCxnSpPr>
            <p:cNvPr id="663" name="Прямая соединительная линия 66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4" name="Овал 66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5" name="TextBox 664"/>
                <p:cNvSpPr txBox="1"/>
                <p:nvPr/>
              </p:nvSpPr>
              <p:spPr>
                <a:xfrm rot="9060000">
                  <a:off x="7718761" y="4869684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665" name="TextBox 6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9060000">
                  <a:off x="7718761" y="4869684"/>
                  <a:ext cx="476411" cy="439225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6" name="Группа 665"/>
          <p:cNvGrpSpPr/>
          <p:nvPr/>
        </p:nvGrpSpPr>
        <p:grpSpPr>
          <a:xfrm rot="-9120000">
            <a:off x="1416430" y="3426096"/>
            <a:ext cx="848375" cy="444538"/>
            <a:chOff x="7346797" y="4859925"/>
            <a:chExt cx="848375" cy="448984"/>
          </a:xfrm>
        </p:grpSpPr>
        <p:cxnSp>
          <p:nvCxnSpPr>
            <p:cNvPr id="667" name="Прямая соединительная линия 66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8" name="Овал 66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9" name="TextBox 668"/>
                <p:cNvSpPr txBox="1"/>
                <p:nvPr/>
              </p:nvSpPr>
              <p:spPr>
                <a:xfrm rot="9120000">
                  <a:off x="7718761" y="4869684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669" name="TextBox 6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9120000">
                  <a:off x="7718761" y="4869684"/>
                  <a:ext cx="476411" cy="43922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0" name="Группа 669"/>
          <p:cNvGrpSpPr/>
          <p:nvPr/>
        </p:nvGrpSpPr>
        <p:grpSpPr>
          <a:xfrm rot="-9180000">
            <a:off x="1395151" y="3476558"/>
            <a:ext cx="848375" cy="444537"/>
            <a:chOff x="7346797" y="4859925"/>
            <a:chExt cx="848375" cy="448983"/>
          </a:xfrm>
        </p:grpSpPr>
        <p:cxnSp>
          <p:nvCxnSpPr>
            <p:cNvPr id="671" name="Прямая соединительная линия 67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2" name="Овал 67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3" name="TextBox 672"/>
                <p:cNvSpPr txBox="1"/>
                <p:nvPr/>
              </p:nvSpPr>
              <p:spPr>
                <a:xfrm rot="9180000">
                  <a:off x="7718761" y="4869683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673" name="TextBox 6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9180000">
                  <a:off x="7718761" y="4869683"/>
                  <a:ext cx="476411" cy="43922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4" name="Группа 673"/>
          <p:cNvGrpSpPr/>
          <p:nvPr/>
        </p:nvGrpSpPr>
        <p:grpSpPr>
          <a:xfrm rot="-9240000">
            <a:off x="1366807" y="3524167"/>
            <a:ext cx="848375" cy="444536"/>
            <a:chOff x="7346797" y="4859925"/>
            <a:chExt cx="848375" cy="448982"/>
          </a:xfrm>
        </p:grpSpPr>
        <p:cxnSp>
          <p:nvCxnSpPr>
            <p:cNvPr id="675" name="Прямая соединительная линия 67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6" name="Овал 67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7" name="TextBox 676"/>
                <p:cNvSpPr txBox="1"/>
                <p:nvPr/>
              </p:nvSpPr>
              <p:spPr>
                <a:xfrm rot="9240000">
                  <a:off x="7718761" y="4869682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677" name="TextBox 6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9240000">
                  <a:off x="7718761" y="4869682"/>
                  <a:ext cx="476411" cy="43922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8" name="Группа 677"/>
          <p:cNvGrpSpPr/>
          <p:nvPr/>
        </p:nvGrpSpPr>
        <p:grpSpPr>
          <a:xfrm rot="-9300000">
            <a:off x="1344436" y="3568172"/>
            <a:ext cx="848375" cy="444536"/>
            <a:chOff x="7346797" y="4859925"/>
            <a:chExt cx="848375" cy="448982"/>
          </a:xfrm>
        </p:grpSpPr>
        <p:cxnSp>
          <p:nvCxnSpPr>
            <p:cNvPr id="679" name="Прямая соединительная линия 67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0" name="Овал 67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1" name="TextBox 680"/>
                <p:cNvSpPr txBox="1"/>
                <p:nvPr/>
              </p:nvSpPr>
              <p:spPr>
                <a:xfrm rot="9300000">
                  <a:off x="7718761" y="4869682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681" name="TextBox 6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9300000">
                  <a:off x="7718761" y="4869682"/>
                  <a:ext cx="476411" cy="43922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2" name="Группа 681"/>
          <p:cNvGrpSpPr/>
          <p:nvPr/>
        </p:nvGrpSpPr>
        <p:grpSpPr>
          <a:xfrm rot="-9360000">
            <a:off x="1323851" y="3620378"/>
            <a:ext cx="848375" cy="444536"/>
            <a:chOff x="7346797" y="4859925"/>
            <a:chExt cx="848375" cy="448982"/>
          </a:xfrm>
        </p:grpSpPr>
        <p:cxnSp>
          <p:nvCxnSpPr>
            <p:cNvPr id="683" name="Прямая соединительная линия 68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4" name="Овал 68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5" name="TextBox 684"/>
                <p:cNvSpPr txBox="1"/>
                <p:nvPr/>
              </p:nvSpPr>
              <p:spPr>
                <a:xfrm rot="9360000">
                  <a:off x="7718761" y="4869682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685" name="TextBox 6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9360000">
                  <a:off x="7718761" y="4869682"/>
                  <a:ext cx="476411" cy="43922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6" name="Группа 685"/>
          <p:cNvGrpSpPr/>
          <p:nvPr/>
        </p:nvGrpSpPr>
        <p:grpSpPr>
          <a:xfrm rot="-9420000">
            <a:off x="1297779" y="3667905"/>
            <a:ext cx="848375" cy="444536"/>
            <a:chOff x="7346797" y="4859925"/>
            <a:chExt cx="848375" cy="448982"/>
          </a:xfrm>
        </p:grpSpPr>
        <p:cxnSp>
          <p:nvCxnSpPr>
            <p:cNvPr id="687" name="Прямая соединительная линия 68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8" name="Овал 68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9" name="TextBox 688"/>
                <p:cNvSpPr txBox="1"/>
                <p:nvPr/>
              </p:nvSpPr>
              <p:spPr>
                <a:xfrm rot="9420000">
                  <a:off x="7718761" y="4869682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689" name="TextBox 6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9420000">
                  <a:off x="7718761" y="4869682"/>
                  <a:ext cx="476411" cy="43922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0" name="Группа 689"/>
          <p:cNvGrpSpPr/>
          <p:nvPr/>
        </p:nvGrpSpPr>
        <p:grpSpPr>
          <a:xfrm rot="-9480000">
            <a:off x="1279327" y="3718092"/>
            <a:ext cx="848375" cy="444535"/>
            <a:chOff x="7346797" y="4859925"/>
            <a:chExt cx="848375" cy="448981"/>
          </a:xfrm>
        </p:grpSpPr>
        <p:cxnSp>
          <p:nvCxnSpPr>
            <p:cNvPr id="691" name="Прямая соединительная линия 69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2" name="Овал 69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3" name="TextBox 692"/>
                <p:cNvSpPr txBox="1"/>
                <p:nvPr/>
              </p:nvSpPr>
              <p:spPr>
                <a:xfrm rot="9480000">
                  <a:off x="7718761" y="4869681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693" name="TextBox 6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9480000">
                  <a:off x="7718761" y="4869681"/>
                  <a:ext cx="476411" cy="439225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4" name="Группа 693"/>
          <p:cNvGrpSpPr/>
          <p:nvPr/>
        </p:nvGrpSpPr>
        <p:grpSpPr>
          <a:xfrm rot="-9540000">
            <a:off x="1261976" y="3767945"/>
            <a:ext cx="848375" cy="444535"/>
            <a:chOff x="7346797" y="4859925"/>
            <a:chExt cx="848375" cy="448981"/>
          </a:xfrm>
        </p:grpSpPr>
        <p:cxnSp>
          <p:nvCxnSpPr>
            <p:cNvPr id="695" name="Прямая соединительная линия 69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6" name="Овал 69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7" name="TextBox 696"/>
                <p:cNvSpPr txBox="1"/>
                <p:nvPr/>
              </p:nvSpPr>
              <p:spPr>
                <a:xfrm rot="9540000">
                  <a:off x="7718761" y="4869681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697" name="TextBox 6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9540000">
                  <a:off x="7718761" y="4869681"/>
                  <a:ext cx="476411" cy="43922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8" name="Группа 697"/>
          <p:cNvGrpSpPr/>
          <p:nvPr/>
        </p:nvGrpSpPr>
        <p:grpSpPr>
          <a:xfrm rot="-9600000">
            <a:off x="1246421" y="3820523"/>
            <a:ext cx="848375" cy="444534"/>
            <a:chOff x="7346797" y="4859925"/>
            <a:chExt cx="848375" cy="448980"/>
          </a:xfrm>
        </p:grpSpPr>
        <p:cxnSp>
          <p:nvCxnSpPr>
            <p:cNvPr id="699" name="Прямая соединительная линия 69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0" name="Овал 69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1" name="TextBox 700"/>
                <p:cNvSpPr txBox="1"/>
                <p:nvPr/>
              </p:nvSpPr>
              <p:spPr>
                <a:xfrm rot="9600000">
                  <a:off x="7718761" y="4869680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701" name="TextBox 7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9600000">
                  <a:off x="7718761" y="4869680"/>
                  <a:ext cx="476411" cy="43922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2" name="Группа 701"/>
          <p:cNvGrpSpPr/>
          <p:nvPr/>
        </p:nvGrpSpPr>
        <p:grpSpPr>
          <a:xfrm rot="-9660000">
            <a:off x="1232085" y="3866231"/>
            <a:ext cx="848375" cy="444534"/>
            <a:chOff x="7346797" y="4859925"/>
            <a:chExt cx="848375" cy="448980"/>
          </a:xfrm>
        </p:grpSpPr>
        <p:cxnSp>
          <p:nvCxnSpPr>
            <p:cNvPr id="703" name="Прямая соединительная линия 70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4" name="Овал 70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5" name="TextBox 704"/>
                <p:cNvSpPr txBox="1"/>
                <p:nvPr/>
              </p:nvSpPr>
              <p:spPr>
                <a:xfrm rot="9660000">
                  <a:off x="7718761" y="4869680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705" name="TextBox 7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9660000">
                  <a:off x="7718761" y="4869680"/>
                  <a:ext cx="476411" cy="43922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6" name="Группа 705"/>
          <p:cNvGrpSpPr/>
          <p:nvPr/>
        </p:nvGrpSpPr>
        <p:grpSpPr>
          <a:xfrm rot="-9720000">
            <a:off x="1213048" y="3921605"/>
            <a:ext cx="850640" cy="443796"/>
            <a:chOff x="7346797" y="4859925"/>
            <a:chExt cx="850640" cy="448235"/>
          </a:xfrm>
        </p:grpSpPr>
        <p:cxnSp>
          <p:nvCxnSpPr>
            <p:cNvPr id="707" name="Прямая соединительная линия 70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8" name="Овал 70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9" name="TextBox 708"/>
                <p:cNvSpPr txBox="1"/>
                <p:nvPr/>
              </p:nvSpPr>
              <p:spPr>
                <a:xfrm rot="9720000">
                  <a:off x="7721026" y="4868935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709" name="TextBox 7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9720000">
                  <a:off x="7721026" y="4868935"/>
                  <a:ext cx="476411" cy="43922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0" name="Группа 709"/>
          <p:cNvGrpSpPr/>
          <p:nvPr/>
        </p:nvGrpSpPr>
        <p:grpSpPr>
          <a:xfrm rot="-9780000">
            <a:off x="1194290" y="3965753"/>
            <a:ext cx="850640" cy="443796"/>
            <a:chOff x="7346797" y="4859925"/>
            <a:chExt cx="850640" cy="448235"/>
          </a:xfrm>
        </p:grpSpPr>
        <p:cxnSp>
          <p:nvCxnSpPr>
            <p:cNvPr id="711" name="Прямая соединительная линия 71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2" name="Овал 71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3" name="TextBox 712"/>
                <p:cNvSpPr txBox="1"/>
                <p:nvPr/>
              </p:nvSpPr>
              <p:spPr>
                <a:xfrm rot="9780000">
                  <a:off x="7721026" y="4868935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713" name="TextBox 7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9780000">
                  <a:off x="7721026" y="4868935"/>
                  <a:ext cx="476411" cy="439225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4" name="Группа 713"/>
          <p:cNvGrpSpPr/>
          <p:nvPr/>
        </p:nvGrpSpPr>
        <p:grpSpPr>
          <a:xfrm rot="-9840000">
            <a:off x="1182587" y="4025084"/>
            <a:ext cx="850640" cy="443796"/>
            <a:chOff x="7346797" y="4859925"/>
            <a:chExt cx="850640" cy="448235"/>
          </a:xfrm>
        </p:grpSpPr>
        <p:cxnSp>
          <p:nvCxnSpPr>
            <p:cNvPr id="715" name="Прямая соединительная линия 71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6" name="Овал 71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7" name="TextBox 716"/>
                <p:cNvSpPr txBox="1"/>
                <p:nvPr/>
              </p:nvSpPr>
              <p:spPr>
                <a:xfrm rot="9840000">
                  <a:off x="7721026" y="4868935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717" name="TextBox 7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9840000">
                  <a:off x="7721026" y="4868935"/>
                  <a:ext cx="476411" cy="439225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8" name="Группа 717"/>
          <p:cNvGrpSpPr/>
          <p:nvPr/>
        </p:nvGrpSpPr>
        <p:grpSpPr>
          <a:xfrm rot="-9900000">
            <a:off x="1169358" y="4077244"/>
            <a:ext cx="850640" cy="443796"/>
            <a:chOff x="7346797" y="4859925"/>
            <a:chExt cx="850640" cy="448235"/>
          </a:xfrm>
        </p:grpSpPr>
        <p:cxnSp>
          <p:nvCxnSpPr>
            <p:cNvPr id="719" name="Прямая соединительная линия 71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0" name="Овал 71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1" name="TextBox 720"/>
                <p:cNvSpPr txBox="1"/>
                <p:nvPr/>
              </p:nvSpPr>
              <p:spPr>
                <a:xfrm rot="9900000">
                  <a:off x="7721026" y="4868935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721" name="TextBox 7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9900000">
                  <a:off x="7721026" y="4868935"/>
                  <a:ext cx="476411" cy="43922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2" name="Группа 721"/>
          <p:cNvGrpSpPr/>
          <p:nvPr/>
        </p:nvGrpSpPr>
        <p:grpSpPr>
          <a:xfrm rot="-9960000">
            <a:off x="1157542" y="4124217"/>
            <a:ext cx="850640" cy="443797"/>
            <a:chOff x="7346797" y="4859925"/>
            <a:chExt cx="850640" cy="448236"/>
          </a:xfrm>
        </p:grpSpPr>
        <p:cxnSp>
          <p:nvCxnSpPr>
            <p:cNvPr id="723" name="Прямая соединительная линия 72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4" name="Овал 72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5" name="TextBox 724"/>
                <p:cNvSpPr txBox="1"/>
                <p:nvPr/>
              </p:nvSpPr>
              <p:spPr>
                <a:xfrm rot="9960000">
                  <a:off x="7721026" y="4868936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725" name="TextBox 7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9960000">
                  <a:off x="7721026" y="4868936"/>
                  <a:ext cx="476411" cy="43922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6" name="Группа 725"/>
          <p:cNvGrpSpPr/>
          <p:nvPr/>
        </p:nvGrpSpPr>
        <p:grpSpPr>
          <a:xfrm rot="-10020000">
            <a:off x="1141721" y="4180819"/>
            <a:ext cx="850640" cy="443797"/>
            <a:chOff x="7346797" y="4859925"/>
            <a:chExt cx="850640" cy="448236"/>
          </a:xfrm>
        </p:grpSpPr>
        <p:cxnSp>
          <p:nvCxnSpPr>
            <p:cNvPr id="727" name="Прямая соединительная линия 72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8" name="Овал 72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9" name="TextBox 728"/>
                <p:cNvSpPr txBox="1"/>
                <p:nvPr/>
              </p:nvSpPr>
              <p:spPr>
                <a:xfrm rot="10020000">
                  <a:off x="7721026" y="4868936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729" name="TextBox 7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020000">
                  <a:off x="7721026" y="4868936"/>
                  <a:ext cx="476411" cy="43922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0" name="Группа 729"/>
          <p:cNvGrpSpPr/>
          <p:nvPr/>
        </p:nvGrpSpPr>
        <p:grpSpPr>
          <a:xfrm rot="-10080000">
            <a:off x="1131871" y="4235752"/>
            <a:ext cx="850640" cy="443797"/>
            <a:chOff x="7346797" y="4859925"/>
            <a:chExt cx="850640" cy="448236"/>
          </a:xfrm>
        </p:grpSpPr>
        <p:cxnSp>
          <p:nvCxnSpPr>
            <p:cNvPr id="731" name="Прямая соединительная линия 73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2" name="Овал 73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3" name="TextBox 732"/>
                <p:cNvSpPr txBox="1"/>
                <p:nvPr/>
              </p:nvSpPr>
              <p:spPr>
                <a:xfrm rot="10080000">
                  <a:off x="7721026" y="4868936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733" name="TextBox 7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080000">
                  <a:off x="7721026" y="4868936"/>
                  <a:ext cx="476411" cy="439225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4" name="Группа 733"/>
          <p:cNvGrpSpPr/>
          <p:nvPr/>
        </p:nvGrpSpPr>
        <p:grpSpPr>
          <a:xfrm rot="-10140000">
            <a:off x="1122956" y="4287122"/>
            <a:ext cx="850640" cy="443797"/>
            <a:chOff x="7346797" y="4859925"/>
            <a:chExt cx="850640" cy="448236"/>
          </a:xfrm>
        </p:grpSpPr>
        <p:cxnSp>
          <p:nvCxnSpPr>
            <p:cNvPr id="735" name="Прямая соединительная линия 73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6" name="Овал 73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7" name="TextBox 736"/>
                <p:cNvSpPr txBox="1"/>
                <p:nvPr/>
              </p:nvSpPr>
              <p:spPr>
                <a:xfrm rot="10140000">
                  <a:off x="7721026" y="4868936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737" name="TextBox 7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140000">
                  <a:off x="7721026" y="4868936"/>
                  <a:ext cx="476411" cy="43922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8" name="Группа 737"/>
          <p:cNvGrpSpPr/>
          <p:nvPr/>
        </p:nvGrpSpPr>
        <p:grpSpPr>
          <a:xfrm rot="-10200000">
            <a:off x="1108614" y="4339368"/>
            <a:ext cx="850640" cy="443797"/>
            <a:chOff x="7346797" y="4859925"/>
            <a:chExt cx="850640" cy="448236"/>
          </a:xfrm>
        </p:grpSpPr>
        <p:cxnSp>
          <p:nvCxnSpPr>
            <p:cNvPr id="739" name="Прямая соединительная линия 73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0" name="Овал 73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1" name="TextBox 740"/>
                <p:cNvSpPr txBox="1"/>
                <p:nvPr/>
              </p:nvSpPr>
              <p:spPr>
                <a:xfrm rot="10200000">
                  <a:off x="7721026" y="4868936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741" name="TextBox 7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200000">
                  <a:off x="7721026" y="4868936"/>
                  <a:ext cx="476411" cy="439225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2" name="Группа 741"/>
          <p:cNvGrpSpPr/>
          <p:nvPr/>
        </p:nvGrpSpPr>
        <p:grpSpPr>
          <a:xfrm rot="-10260000">
            <a:off x="1097200" y="4391930"/>
            <a:ext cx="850640" cy="443797"/>
            <a:chOff x="7346797" y="4859925"/>
            <a:chExt cx="850640" cy="448236"/>
          </a:xfrm>
        </p:grpSpPr>
        <p:cxnSp>
          <p:nvCxnSpPr>
            <p:cNvPr id="743" name="Прямая соединительная линия 74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4" name="Овал 74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5" name="TextBox 744"/>
                <p:cNvSpPr txBox="1"/>
                <p:nvPr/>
              </p:nvSpPr>
              <p:spPr>
                <a:xfrm rot="10260000">
                  <a:off x="7721026" y="4868936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745" name="TextBox 7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260000">
                  <a:off x="7721026" y="4868936"/>
                  <a:ext cx="476411" cy="439225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6" name="Группа 745"/>
          <p:cNvGrpSpPr/>
          <p:nvPr/>
        </p:nvGrpSpPr>
        <p:grpSpPr>
          <a:xfrm rot="-10320000">
            <a:off x="1089950" y="4446573"/>
            <a:ext cx="850640" cy="443797"/>
            <a:chOff x="7346797" y="4859925"/>
            <a:chExt cx="850640" cy="448236"/>
          </a:xfrm>
        </p:grpSpPr>
        <p:cxnSp>
          <p:nvCxnSpPr>
            <p:cNvPr id="747" name="Прямая соединительная линия 74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8" name="Овал 74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9" name="TextBox 748"/>
                <p:cNvSpPr txBox="1"/>
                <p:nvPr/>
              </p:nvSpPr>
              <p:spPr>
                <a:xfrm rot="10320000">
                  <a:off x="7721026" y="4868936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749" name="TextBox 7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320000">
                  <a:off x="7721026" y="4868936"/>
                  <a:ext cx="476411" cy="43922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0" name="Группа 749"/>
          <p:cNvGrpSpPr/>
          <p:nvPr/>
        </p:nvGrpSpPr>
        <p:grpSpPr>
          <a:xfrm rot="-10380000">
            <a:off x="1084761" y="4498838"/>
            <a:ext cx="850640" cy="443797"/>
            <a:chOff x="7346797" y="4859925"/>
            <a:chExt cx="850640" cy="448236"/>
          </a:xfrm>
        </p:grpSpPr>
        <p:cxnSp>
          <p:nvCxnSpPr>
            <p:cNvPr id="751" name="Прямая соединительная линия 75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2" name="Овал 75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3" name="TextBox 752"/>
                <p:cNvSpPr txBox="1"/>
                <p:nvPr/>
              </p:nvSpPr>
              <p:spPr>
                <a:xfrm rot="10380000">
                  <a:off x="7721026" y="4868936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753" name="TextBox 7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380000">
                  <a:off x="7721026" y="4868936"/>
                  <a:ext cx="476411" cy="43922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4" name="Группа 753"/>
          <p:cNvGrpSpPr/>
          <p:nvPr/>
        </p:nvGrpSpPr>
        <p:grpSpPr>
          <a:xfrm rot="-10440000">
            <a:off x="1076790" y="4553069"/>
            <a:ext cx="850640" cy="443797"/>
            <a:chOff x="7346797" y="4859925"/>
            <a:chExt cx="850640" cy="448236"/>
          </a:xfrm>
        </p:grpSpPr>
        <p:cxnSp>
          <p:nvCxnSpPr>
            <p:cNvPr id="755" name="Прямая соединительная линия 75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6" name="Овал 75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7" name="TextBox 756"/>
                <p:cNvSpPr txBox="1"/>
                <p:nvPr/>
              </p:nvSpPr>
              <p:spPr>
                <a:xfrm rot="10440000">
                  <a:off x="7721026" y="4868936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757" name="TextBox 7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440000">
                  <a:off x="7721026" y="4868936"/>
                  <a:ext cx="476411" cy="43922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8" name="Группа 757"/>
          <p:cNvGrpSpPr/>
          <p:nvPr/>
        </p:nvGrpSpPr>
        <p:grpSpPr>
          <a:xfrm rot="-10500000">
            <a:off x="1079437" y="4606959"/>
            <a:ext cx="850640" cy="443797"/>
            <a:chOff x="7346797" y="4859925"/>
            <a:chExt cx="850640" cy="448236"/>
          </a:xfrm>
        </p:grpSpPr>
        <p:cxnSp>
          <p:nvCxnSpPr>
            <p:cNvPr id="759" name="Прямая соединительная линия 758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0" name="Овал 759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1" name="TextBox 760"/>
                <p:cNvSpPr txBox="1"/>
                <p:nvPr/>
              </p:nvSpPr>
              <p:spPr>
                <a:xfrm rot="10500000">
                  <a:off x="7721026" y="4868936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761" name="TextBox 7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500000">
                  <a:off x="7721026" y="4868936"/>
                  <a:ext cx="476411" cy="43922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2" name="Группа 761"/>
          <p:cNvGrpSpPr/>
          <p:nvPr/>
        </p:nvGrpSpPr>
        <p:grpSpPr>
          <a:xfrm rot="-10560000">
            <a:off x="1072565" y="4661787"/>
            <a:ext cx="850640" cy="443798"/>
            <a:chOff x="7346797" y="4859925"/>
            <a:chExt cx="850640" cy="448237"/>
          </a:xfrm>
        </p:grpSpPr>
        <p:cxnSp>
          <p:nvCxnSpPr>
            <p:cNvPr id="763" name="Прямая соединительная линия 762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4" name="Овал 763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5" name="TextBox 764"/>
                <p:cNvSpPr txBox="1"/>
                <p:nvPr/>
              </p:nvSpPr>
              <p:spPr>
                <a:xfrm rot="10560000">
                  <a:off x="7721026" y="4868937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765" name="TextBox 7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560000">
                  <a:off x="7721026" y="4868937"/>
                  <a:ext cx="476411" cy="43922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6" name="Группа 765"/>
          <p:cNvGrpSpPr/>
          <p:nvPr/>
        </p:nvGrpSpPr>
        <p:grpSpPr>
          <a:xfrm rot="-10620000">
            <a:off x="1074987" y="4714463"/>
            <a:ext cx="850640" cy="443799"/>
            <a:chOff x="7346797" y="4859925"/>
            <a:chExt cx="850640" cy="448238"/>
          </a:xfrm>
        </p:grpSpPr>
        <p:cxnSp>
          <p:nvCxnSpPr>
            <p:cNvPr id="767" name="Прямая соединительная линия 766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8" name="Овал 767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9" name="TextBox 768"/>
                <p:cNvSpPr txBox="1"/>
                <p:nvPr/>
              </p:nvSpPr>
              <p:spPr>
                <a:xfrm rot="10620000">
                  <a:off x="7721026" y="4868938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769" name="TextBox 7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620000">
                  <a:off x="7721026" y="4868938"/>
                  <a:ext cx="476411" cy="439225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0" name="Группа 769"/>
          <p:cNvGrpSpPr/>
          <p:nvPr/>
        </p:nvGrpSpPr>
        <p:grpSpPr>
          <a:xfrm rot="-10680000">
            <a:off x="1075116" y="4768457"/>
            <a:ext cx="850640" cy="443799"/>
            <a:chOff x="7346797" y="4859925"/>
            <a:chExt cx="850640" cy="448238"/>
          </a:xfrm>
        </p:grpSpPr>
        <p:cxnSp>
          <p:nvCxnSpPr>
            <p:cNvPr id="771" name="Прямая соединительная линия 770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2" name="Овал 771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3" name="TextBox 772"/>
                <p:cNvSpPr txBox="1"/>
                <p:nvPr/>
              </p:nvSpPr>
              <p:spPr>
                <a:xfrm rot="10680000">
                  <a:off x="7721026" y="4868938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773" name="TextBox 7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680000">
                  <a:off x="7721026" y="4868938"/>
                  <a:ext cx="476411" cy="43922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4" name="Группа 773"/>
          <p:cNvGrpSpPr/>
          <p:nvPr/>
        </p:nvGrpSpPr>
        <p:grpSpPr>
          <a:xfrm rot="-10740000">
            <a:off x="1075600" y="4827150"/>
            <a:ext cx="850640" cy="443799"/>
            <a:chOff x="7346797" y="4859925"/>
            <a:chExt cx="850640" cy="448238"/>
          </a:xfrm>
        </p:grpSpPr>
        <p:cxnSp>
          <p:nvCxnSpPr>
            <p:cNvPr id="775" name="Прямая соединительная линия 774"/>
            <p:cNvCxnSpPr/>
            <p:nvPr/>
          </p:nvCxnSpPr>
          <p:spPr>
            <a:xfrm>
              <a:off x="7346797" y="5073279"/>
              <a:ext cx="39355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6" name="Овал 775"/>
            <p:cNvSpPr/>
            <p:nvPr/>
          </p:nvSpPr>
          <p:spPr>
            <a:xfrm>
              <a:off x="7740352" y="4859925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7" name="TextBox 776"/>
                <p:cNvSpPr txBox="1"/>
                <p:nvPr/>
              </p:nvSpPr>
              <p:spPr>
                <a:xfrm rot="10740000">
                  <a:off x="7721026" y="4868938"/>
                  <a:ext cx="476411" cy="4392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2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777" name="TextBox 7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740000">
                  <a:off x="7721026" y="4868938"/>
                  <a:ext cx="476411" cy="43922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15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5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1500"/>
                            </p:stCondLst>
                            <p:childTnLst>
                              <p:par>
                                <p:cTn id="21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2500"/>
                            </p:stCondLst>
                            <p:childTnLst>
                              <p:par>
                                <p:cTn id="22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3500"/>
                            </p:stCondLst>
                            <p:childTnLst>
                              <p:par>
                                <p:cTn id="23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4500"/>
                            </p:stCondLst>
                            <p:childTnLst>
                              <p:par>
                                <p:cTn id="24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5500"/>
                            </p:stCondLst>
                            <p:childTnLst>
                              <p:par>
                                <p:cTn id="25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6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6500"/>
                            </p:stCondLst>
                            <p:childTnLst>
                              <p:par>
                                <p:cTn id="26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7000"/>
                            </p:stCondLst>
                            <p:childTnLst>
                              <p:par>
                                <p:cTn id="27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7500"/>
                            </p:stCondLst>
                            <p:childTnLst>
                              <p:par>
                                <p:cTn id="27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8500"/>
                            </p:stCondLst>
                            <p:childTnLst>
                              <p:par>
                                <p:cTn id="28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9500"/>
                            </p:stCondLst>
                            <p:childTnLst>
                              <p:par>
                                <p:cTn id="29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30000"/>
                            </p:stCondLst>
                            <p:childTnLst>
                              <p:par>
                                <p:cTn id="30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05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1000"/>
                            </p:stCondLst>
                            <p:childTnLst>
                              <p:par>
                                <p:cTn id="31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31500"/>
                            </p:stCondLst>
                            <p:childTnLst>
                              <p:par>
                                <p:cTn id="31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2000"/>
                            </p:stCondLst>
                            <p:childTnLst>
                              <p:par>
                                <p:cTn id="3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2500"/>
                            </p:stCondLst>
                            <p:childTnLst>
                              <p:par>
                                <p:cTn id="32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33500"/>
                            </p:stCondLst>
                            <p:childTnLst>
                              <p:par>
                                <p:cTn id="33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4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45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500"/>
                            </p:stCondLst>
                            <p:childTnLst>
                              <p:par>
                                <p:cTn id="35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36500"/>
                            </p:stCondLst>
                            <p:childTnLst>
                              <p:par>
                                <p:cTn id="36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37500"/>
                            </p:stCondLst>
                            <p:childTnLst>
                              <p:par>
                                <p:cTn id="37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38500"/>
                            </p:stCondLst>
                            <p:childTnLst>
                              <p:par>
                                <p:cTn id="38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39000"/>
                            </p:stCondLst>
                            <p:childTnLst>
                              <p:par>
                                <p:cTn id="39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39500"/>
                            </p:stCondLst>
                            <p:childTnLst>
                              <p:par>
                                <p:cTn id="39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0"/>
                            </p:stCondLst>
                            <p:childTnLst>
                              <p:par>
                                <p:cTn id="40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40500"/>
                            </p:stCondLst>
                            <p:childTnLst>
                              <p:par>
                                <p:cTn id="40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41000"/>
                            </p:stCondLst>
                            <p:childTnLst>
                              <p:par>
                                <p:cTn id="41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1500"/>
                            </p:stCondLst>
                            <p:childTnLst>
                              <p:par>
                                <p:cTn id="41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42000"/>
                            </p:stCondLst>
                            <p:childTnLst>
                              <p:par>
                                <p:cTn id="4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42500"/>
                            </p:stCondLst>
                            <p:childTnLst>
                              <p:par>
                                <p:cTn id="42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43000"/>
                            </p:stCondLst>
                            <p:childTnLst>
                              <p:par>
                                <p:cTn id="43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43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44500"/>
                            </p:stCondLst>
                            <p:childTnLst>
                              <p:par>
                                <p:cTn id="44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45500"/>
                            </p:stCondLst>
                            <p:childTnLst>
                              <p:par>
                                <p:cTn id="45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46500"/>
                            </p:stCondLst>
                            <p:childTnLst>
                              <p:par>
                                <p:cTn id="46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500"/>
                            </p:stCondLst>
                            <p:childTnLst>
                              <p:par>
                                <p:cTn id="47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48500"/>
                            </p:stCondLst>
                            <p:childTnLst>
                              <p:par>
                                <p:cTn id="48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49500"/>
                            </p:stCondLst>
                            <p:childTnLst>
                              <p:par>
                                <p:cTn id="49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50500"/>
                            </p:stCondLst>
                            <p:childTnLst>
                              <p:par>
                                <p:cTn id="50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51000"/>
                            </p:stCondLst>
                            <p:childTnLst>
                              <p:par>
                                <p:cTn id="51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51500"/>
                            </p:stCondLst>
                            <p:childTnLst>
                              <p:par>
                                <p:cTn id="51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52500"/>
                            </p:stCondLst>
                            <p:childTnLst>
                              <p:par>
                                <p:cTn id="52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53500"/>
                            </p:stCondLst>
                            <p:childTnLst>
                              <p:par>
                                <p:cTn id="53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54500"/>
                            </p:stCondLst>
                            <p:childTnLst>
                              <p:par>
                                <p:cTn id="54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55500"/>
                            </p:stCondLst>
                            <p:childTnLst>
                              <p:par>
                                <p:cTn id="55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56500"/>
                            </p:stCondLst>
                            <p:childTnLst>
                              <p:par>
                                <p:cTn id="56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57500"/>
                            </p:stCondLst>
                            <p:childTnLst>
                              <p:par>
                                <p:cTn id="57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58000"/>
                            </p:stCondLst>
                            <p:childTnLst>
                              <p:par>
                                <p:cTn id="58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58500"/>
                            </p:stCondLst>
                            <p:childTnLst>
                              <p:par>
                                <p:cTn id="58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59000"/>
                            </p:stCondLst>
                            <p:childTnLst>
                              <p:par>
                                <p:cTn id="59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59500"/>
                            </p:stCondLst>
                            <p:childTnLst>
                              <p:par>
                                <p:cTn id="59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60000"/>
                            </p:stCondLst>
                            <p:childTnLst>
                              <p:par>
                                <p:cTn id="60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60500"/>
                            </p:stCondLst>
                            <p:childTnLst>
                              <p:par>
                                <p:cTn id="60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61000"/>
                            </p:stCondLst>
                            <p:childTnLst>
                              <p:par>
                                <p:cTn id="61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61500"/>
                            </p:stCondLst>
                            <p:childTnLst>
                              <p:par>
                                <p:cTn id="61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62000"/>
                            </p:stCondLst>
                            <p:childTnLst>
                              <p:par>
                                <p:cTn id="6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62500"/>
                            </p:stCondLst>
                            <p:childTnLst>
                              <p:par>
                                <p:cTn id="62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63000"/>
                            </p:stCondLst>
                            <p:childTnLst>
                              <p:par>
                                <p:cTn id="63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63500"/>
                            </p:stCondLst>
                            <p:childTnLst>
                              <p:par>
                                <p:cTn id="63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64000"/>
                            </p:stCondLst>
                            <p:childTnLst>
                              <p:par>
                                <p:cTn id="64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64500"/>
                            </p:stCondLst>
                            <p:childTnLst>
                              <p:par>
                                <p:cTn id="64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65000"/>
                            </p:stCondLst>
                            <p:childTnLst>
                              <p:par>
                                <p:cTn id="65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65500"/>
                            </p:stCondLst>
                            <p:childTnLst>
                              <p:par>
                                <p:cTn id="65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66000"/>
                            </p:stCondLst>
                            <p:childTnLst>
                              <p:par>
                                <p:cTn id="66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66500"/>
                            </p:stCondLst>
                            <p:childTnLst>
                              <p:par>
                                <p:cTn id="66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67000"/>
                            </p:stCondLst>
                            <p:childTnLst>
                              <p:par>
                                <p:cTn id="67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67500"/>
                            </p:stCondLst>
                            <p:childTnLst>
                              <p:par>
                                <p:cTn id="67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68000"/>
                            </p:stCondLst>
                            <p:childTnLst>
                              <p:par>
                                <p:cTn id="68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68500"/>
                            </p:stCondLst>
                            <p:childTnLst>
                              <p:par>
                                <p:cTn id="68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69000"/>
                            </p:stCondLst>
                            <p:childTnLst>
                              <p:par>
                                <p:cTn id="69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69500"/>
                            </p:stCondLst>
                            <p:childTnLst>
                              <p:par>
                                <p:cTn id="69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>
                            <p:stCondLst>
                              <p:cond delay="70000"/>
                            </p:stCondLst>
                            <p:childTnLst>
                              <p:par>
                                <p:cTn id="70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70500"/>
                            </p:stCondLst>
                            <p:childTnLst>
                              <p:par>
                                <p:cTn id="70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71000"/>
                            </p:stCondLst>
                            <p:childTnLst>
                              <p:par>
                                <p:cTn id="71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71500"/>
                            </p:stCondLst>
                            <p:childTnLst>
                              <p:par>
                                <p:cTn id="71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72000"/>
                            </p:stCondLst>
                            <p:childTnLst>
                              <p:par>
                                <p:cTn id="7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72500"/>
                            </p:stCondLst>
                            <p:childTnLst>
                              <p:par>
                                <p:cTn id="72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>
                            <p:stCondLst>
                              <p:cond delay="73000"/>
                            </p:stCondLst>
                            <p:childTnLst>
                              <p:par>
                                <p:cTn id="73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73500"/>
                            </p:stCondLst>
                            <p:childTnLst>
                              <p:par>
                                <p:cTn id="73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74000"/>
                            </p:stCondLst>
                            <p:childTnLst>
                              <p:par>
                                <p:cTn id="74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>
                            <p:stCondLst>
                              <p:cond delay="74500"/>
                            </p:stCondLst>
                            <p:childTnLst>
                              <p:par>
                                <p:cTn id="74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75000"/>
                            </p:stCondLst>
                            <p:childTnLst>
                              <p:par>
                                <p:cTn id="75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75500"/>
                            </p:stCondLst>
                            <p:childTnLst>
                              <p:par>
                                <p:cTn id="75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76000"/>
                            </p:stCondLst>
                            <p:childTnLst>
                              <p:par>
                                <p:cTn id="76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76500"/>
                            </p:stCondLst>
                            <p:childTnLst>
                              <p:par>
                                <p:cTn id="76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77000"/>
                            </p:stCondLst>
                            <p:childTnLst>
                              <p:par>
                                <p:cTn id="77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>
                            <p:stCondLst>
                              <p:cond delay="77500"/>
                            </p:stCondLst>
                            <p:childTnLst>
                              <p:par>
                                <p:cTn id="77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78000"/>
                            </p:stCondLst>
                            <p:childTnLst>
                              <p:par>
                                <p:cTn id="78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78500"/>
                            </p:stCondLst>
                            <p:childTnLst>
                              <p:par>
                                <p:cTn id="78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>
                            <p:stCondLst>
                              <p:cond delay="79000"/>
                            </p:stCondLst>
                            <p:childTnLst>
                              <p:par>
                                <p:cTn id="79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79500"/>
                            </p:stCondLst>
                            <p:childTnLst>
                              <p:par>
                                <p:cTn id="79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80000"/>
                            </p:stCondLst>
                            <p:childTnLst>
                              <p:par>
                                <p:cTn id="80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>
                            <p:stCondLst>
                              <p:cond delay="80500"/>
                            </p:stCondLst>
                            <p:childTnLst>
                              <p:par>
                                <p:cTn id="80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81000"/>
                            </p:stCondLst>
                            <p:childTnLst>
                              <p:par>
                                <p:cTn id="81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81500"/>
                            </p:stCondLst>
                            <p:childTnLst>
                              <p:par>
                                <p:cTn id="81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>
                            <p:stCondLst>
                              <p:cond delay="82000"/>
                            </p:stCondLst>
                            <p:childTnLst>
                              <p:par>
                                <p:cTn id="8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82500"/>
                            </p:stCondLst>
                            <p:childTnLst>
                              <p:par>
                                <p:cTn id="82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83000"/>
                            </p:stCondLst>
                            <p:childTnLst>
                              <p:par>
                                <p:cTn id="83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7" fill="hold">
                            <p:stCondLst>
                              <p:cond delay="83500"/>
                            </p:stCondLst>
                            <p:childTnLst>
                              <p:par>
                                <p:cTn id="83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84000"/>
                            </p:stCondLst>
                            <p:childTnLst>
                              <p:par>
                                <p:cTn id="84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84500"/>
                            </p:stCondLst>
                            <p:childTnLst>
                              <p:par>
                                <p:cTn id="84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>
                            <p:stCondLst>
                              <p:cond delay="85000"/>
                            </p:stCondLst>
                            <p:childTnLst>
                              <p:par>
                                <p:cTn id="85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85500"/>
                            </p:stCondLst>
                            <p:childTnLst>
                              <p:par>
                                <p:cTn id="85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86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7" fill="hold">
                            <p:stCondLst>
                              <p:cond delay="86500"/>
                            </p:stCondLst>
                            <p:childTnLst>
                              <p:par>
                                <p:cTn id="86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87000"/>
                            </p:stCondLst>
                            <p:childTnLst>
                              <p:par>
                                <p:cTn id="87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87500"/>
                            </p:stCondLst>
                            <p:childTnLst>
                              <p:par>
                                <p:cTn id="87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2" fill="hold">
                            <p:stCondLst>
                              <p:cond delay="88000"/>
                            </p:stCondLst>
                            <p:childTnLst>
                              <p:par>
                                <p:cTn id="88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88500"/>
                            </p:stCondLst>
                            <p:childTnLst>
                              <p:par>
                                <p:cTn id="88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89000"/>
                            </p:stCondLst>
                            <p:childTnLst>
                              <p:par>
                                <p:cTn id="89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7" fill="hold">
                            <p:stCondLst>
                              <p:cond delay="89500"/>
                            </p:stCondLst>
                            <p:childTnLst>
                              <p:par>
                                <p:cTn id="89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Градус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844824"/>
            <a:ext cx="8681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Градус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обозначают знаком </a:t>
            </a:r>
            <a:r>
              <a:rPr lang="ru-RU" sz="5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1" y="3789040"/>
            <a:ext cx="894797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6000" dirty="0" smtClean="0">
                <a:latin typeface="Cambria Math"/>
              </a:rPr>
              <a:t>1</a:t>
            </a:r>
            <a:r>
              <a:rPr lang="ru-RU" sz="6000" baseline="30000" dirty="0" smtClean="0">
                <a:latin typeface="Cambria Math"/>
              </a:rPr>
              <a:t>0</a:t>
            </a:r>
            <a:endParaRPr lang="ru-RU" sz="6000" dirty="0" smtClean="0">
              <a:latin typeface="Cambria Math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4754768"/>
            <a:ext cx="894797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6000" dirty="0" smtClean="0">
                <a:latin typeface="Cambria Math"/>
              </a:rPr>
              <a:t>3</a:t>
            </a:r>
            <a:r>
              <a:rPr lang="ru-RU" sz="6000" baseline="30000" dirty="0" smtClean="0">
                <a:latin typeface="Cambria Math"/>
              </a:rPr>
              <a:t>0</a:t>
            </a:r>
            <a:endParaRPr lang="ru-RU" sz="6000" dirty="0" smtClean="0">
              <a:latin typeface="Cambria Math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3012" y="5088959"/>
            <a:ext cx="1321196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6000" dirty="0" smtClean="0">
                <a:latin typeface="Cambria Math"/>
              </a:rPr>
              <a:t>27</a:t>
            </a:r>
            <a:r>
              <a:rPr lang="ru-RU" sz="6000" baseline="30000" dirty="0" smtClean="0">
                <a:latin typeface="Cambria Math"/>
              </a:rPr>
              <a:t>0</a:t>
            </a:r>
            <a:endParaRPr lang="ru-RU" sz="6000" dirty="0" smtClean="0">
              <a:latin typeface="Cambria Math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1533" y="3575357"/>
            <a:ext cx="1321196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6000" dirty="0" smtClean="0">
                <a:latin typeface="Cambria Math"/>
              </a:rPr>
              <a:t>84</a:t>
            </a:r>
            <a:r>
              <a:rPr lang="ru-RU" sz="6000" baseline="30000" dirty="0" smtClean="0">
                <a:latin typeface="Cambria Math"/>
              </a:rPr>
              <a:t>0</a:t>
            </a:r>
            <a:endParaRPr lang="ru-RU" sz="6000" dirty="0" smtClean="0">
              <a:latin typeface="Cambria Mat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3933056"/>
            <a:ext cx="1747594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6000" dirty="0" smtClean="0">
                <a:latin typeface="Cambria Math"/>
              </a:rPr>
              <a:t>168</a:t>
            </a:r>
            <a:r>
              <a:rPr lang="ru-RU" sz="6000" baseline="30000" dirty="0" smtClean="0">
                <a:latin typeface="Cambria Math"/>
              </a:rPr>
              <a:t>0</a:t>
            </a:r>
            <a:endParaRPr lang="ru-RU" sz="6000" dirty="0" smtClean="0">
              <a:latin typeface="Cambria Math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5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Градус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628800"/>
            <a:ext cx="8344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значения градусных мер углов.</a:t>
            </a:r>
            <a:endParaRPr lang="ru-RU" sz="36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101" y="2526926"/>
            <a:ext cx="4307398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6000" dirty="0" smtClean="0">
                <a:latin typeface="Cambria Math"/>
              </a:rPr>
              <a:t>25 градусов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8101" y="4967279"/>
            <a:ext cx="3871381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6000" dirty="0" smtClean="0">
                <a:latin typeface="Cambria Math"/>
              </a:rPr>
              <a:t>64 градуса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8101" y="3739105"/>
            <a:ext cx="4733796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6000" dirty="0" smtClean="0">
                <a:latin typeface="Cambria Math"/>
              </a:rPr>
              <a:t>107 градусов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CC7-DA48-4ED8-97B2-66336F0B8036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9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lnDef>
      <a:spPr>
        <a:ln w="19050">
          <a:solidFill>
            <a:srgbClr val="00B050"/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200" i="1" smtClean="0">
            <a:latin typeface="Cambria Math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4185</TotalTime>
  <Words>1619</Words>
  <Application>Microsoft Office PowerPoint</Application>
  <PresentationFormat>Экран (4:3)</PresentationFormat>
  <Paragraphs>475</Paragraphs>
  <Slides>33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Официальная</vt:lpstr>
      <vt:lpstr>Измерение углов</vt:lpstr>
      <vt:lpstr>Проверка предыдущей темы</vt:lpstr>
      <vt:lpstr>Задание 1, 2, 3, 4</vt:lpstr>
      <vt:lpstr>Транспортир</vt:lpstr>
      <vt:lpstr>Угломерные шкалы транспортира</vt:lpstr>
      <vt:lpstr>Транспортир</vt:lpstr>
      <vt:lpstr>Градус (10)</vt:lpstr>
      <vt:lpstr>Градус</vt:lpstr>
      <vt:lpstr>Градус</vt:lpstr>
      <vt:lpstr>Деления по 5 градусов</vt:lpstr>
      <vt:lpstr>Деления по 10 градусов</vt:lpstr>
      <vt:lpstr>Угол AOB</vt:lpstr>
      <vt:lpstr>Развернутый угол</vt:lpstr>
      <vt:lpstr>Прямой угол</vt:lpstr>
      <vt:lpstr>Равные углы</vt:lpstr>
      <vt:lpstr>Равные углы</vt:lpstr>
      <vt:lpstr>Равные углы</vt:lpstr>
      <vt:lpstr>Неравные углы</vt:lpstr>
      <vt:lpstr>Неравные углы</vt:lpstr>
      <vt:lpstr>Пример</vt:lpstr>
      <vt:lpstr>Пример</vt:lpstr>
      <vt:lpstr>Острые углы по внутренней шкале</vt:lpstr>
      <vt:lpstr>Тупые углы по внутренней шкале</vt:lpstr>
      <vt:lpstr>Острые углы по внешней шкале</vt:lpstr>
      <vt:lpstr>Тупые углы по внешней шкале</vt:lpstr>
      <vt:lpstr>Презентация PowerPoint</vt:lpstr>
      <vt:lpstr>Презентация PowerPoint</vt:lpstr>
      <vt:lpstr>1663. Угол AOB развернутый, а ОС – луч. Найдите градусные меры углов АОС и СОВ, если: а) градусная мера угла АОС втрое больше, чем градусная мера угла СОВ</vt:lpstr>
      <vt:lpstr>стр.251                 №1649</vt:lpstr>
      <vt:lpstr>стр. 251                  №1651</vt:lpstr>
      <vt:lpstr>стр.251                №1652</vt:lpstr>
      <vt:lpstr>Закрепление материала урока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Угол. Величина угла</dc:title>
  <dc:creator>home</dc:creator>
  <cp:lastModifiedBy>home</cp:lastModifiedBy>
  <cp:revision>360</cp:revision>
  <dcterms:created xsi:type="dcterms:W3CDTF">2019-08-11T06:35:23Z</dcterms:created>
  <dcterms:modified xsi:type="dcterms:W3CDTF">2019-10-29T13:30:36Z</dcterms:modified>
</cp:coreProperties>
</file>