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4" r:id="rId8"/>
    <p:sldId id="261" r:id="rId9"/>
    <p:sldId id="26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44" y="-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DE8-DD76-4510-A98C-143C98BBEBD9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214ED6A-4209-4604-9D4B-30F267B384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055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DE8-DD76-4510-A98C-143C98BBEBD9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214ED6A-4209-4604-9D4B-30F267B384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637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DE8-DD76-4510-A98C-143C98BBEBD9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214ED6A-4209-4604-9D4B-30F267B3842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9649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DE8-DD76-4510-A98C-143C98BBEBD9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214ED6A-4209-4604-9D4B-30F267B384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301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DE8-DD76-4510-A98C-143C98BBEBD9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214ED6A-4209-4604-9D4B-30F267B3842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41993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DE8-DD76-4510-A98C-143C98BBEBD9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214ED6A-4209-4604-9D4B-30F267B384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984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DE8-DD76-4510-A98C-143C98BBEBD9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4ED6A-4209-4604-9D4B-30F267B384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347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DE8-DD76-4510-A98C-143C98BBEBD9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4ED6A-4209-4604-9D4B-30F267B384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380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DE8-DD76-4510-A98C-143C98BBEBD9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4ED6A-4209-4604-9D4B-30F267B384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430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DE8-DD76-4510-A98C-143C98BBEBD9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214ED6A-4209-4604-9D4B-30F267B384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794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DE8-DD76-4510-A98C-143C98BBEBD9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214ED6A-4209-4604-9D4B-30F267B384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34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DE8-DD76-4510-A98C-143C98BBEBD9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214ED6A-4209-4604-9D4B-30F267B384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1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DE8-DD76-4510-A98C-143C98BBEBD9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4ED6A-4209-4604-9D4B-30F267B384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07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DE8-DD76-4510-A98C-143C98BBEBD9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4ED6A-4209-4604-9D4B-30F267B384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169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DE8-DD76-4510-A98C-143C98BBEBD9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4ED6A-4209-4604-9D4B-30F267B384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980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0FDE8-DD76-4510-A98C-143C98BBEBD9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214ED6A-4209-4604-9D4B-30F267B384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640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0FDE8-DD76-4510-A98C-143C98BBEBD9}" type="datetimeFigureOut">
              <a:rPr lang="ru-RU" smtClean="0"/>
              <a:t>21.10.2019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214ED6A-4209-4604-9D4B-30F267B384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57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86074" y="1060304"/>
            <a:ext cx="8915399" cy="2262781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Различение букв б – д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</a:t>
            </a:r>
          </a:p>
          <a:p>
            <a:pPr algn="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– логопед</a:t>
            </a:r>
          </a:p>
          <a:p>
            <a:pPr algn="r"/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Заигралова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Е.Н.</a:t>
            </a:r>
          </a:p>
          <a:p>
            <a:pPr algn="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МОУ СОШ №4 г. Малоярославец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C:\Users\Staff\Desktop\Скан_20191016 (2)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352" y="4133850"/>
            <a:ext cx="3094990" cy="27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Staff\Desktop\Скан_20191016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25" y="4133850"/>
            <a:ext cx="2409825" cy="2505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144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06131" y="4595219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.             </a:t>
            </a:r>
            <a:r>
              <a:rPr lang="ru-RU" dirty="0"/>
              <a:t> </a:t>
            </a:r>
            <a:r>
              <a:rPr lang="ru-RU" dirty="0" smtClean="0"/>
              <a:t>   .          .   .            . </a:t>
            </a:r>
            <a:br>
              <a:rPr lang="ru-RU" dirty="0" smtClean="0"/>
            </a:br>
            <a:r>
              <a:rPr lang="ru-RU" dirty="0" err="1" smtClean="0"/>
              <a:t>Оао</a:t>
            </a:r>
            <a:r>
              <a:rPr lang="ru-RU" dirty="0"/>
              <a:t>, ООО, ООО, </a:t>
            </a:r>
            <a:r>
              <a:rPr lang="ru-RU" dirty="0" err="1"/>
              <a:t>оуо</a:t>
            </a:r>
            <a:r>
              <a:rPr lang="ru-RU" dirty="0"/>
              <a:t>, </a:t>
            </a:r>
            <a:r>
              <a:rPr lang="ru-RU" dirty="0" err="1" smtClean="0"/>
              <a:t>оуо</a:t>
            </a:r>
            <a:r>
              <a:rPr lang="ru-RU" dirty="0" smtClean="0"/>
              <a:t>, </a:t>
            </a:r>
            <a:br>
              <a:rPr lang="ru-RU" dirty="0" smtClean="0"/>
            </a:br>
            <a:r>
              <a:rPr lang="ru-RU" dirty="0" smtClean="0"/>
              <a:t>       .   .           .              .</a:t>
            </a:r>
            <a:br>
              <a:rPr lang="ru-RU" dirty="0" smtClean="0"/>
            </a:br>
            <a:r>
              <a:rPr lang="ru-RU" dirty="0" smtClean="0"/>
              <a:t>.      .   .      .    .         </a:t>
            </a:r>
            <a:br>
              <a:rPr lang="ru-RU" dirty="0" smtClean="0"/>
            </a:br>
            <a:r>
              <a:rPr lang="ru-RU" dirty="0" err="1" smtClean="0"/>
              <a:t>оыо</a:t>
            </a:r>
            <a:r>
              <a:rPr lang="ru-RU" dirty="0"/>
              <a:t>, </a:t>
            </a:r>
            <a:r>
              <a:rPr lang="ru-RU" dirty="0" err="1"/>
              <a:t>оио</a:t>
            </a:r>
            <a:r>
              <a:rPr lang="ru-RU" dirty="0"/>
              <a:t>, </a:t>
            </a:r>
            <a:r>
              <a:rPr lang="ru-RU" dirty="0" err="1"/>
              <a:t>оео</a:t>
            </a:r>
            <a:r>
              <a:rPr lang="ru-RU" dirty="0" smtClean="0"/>
              <a:t>.      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95914" y="205379"/>
            <a:ext cx="8915399" cy="1126283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Прочитайте слоги, расшифровывая по опорным точкам.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22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99101" y="3549770"/>
            <a:ext cx="8915399" cy="2262781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.    .       .                 .        .            .          .        .  .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Оооры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оуоильник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оусы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оорооа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оесеоа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оуоу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оуолик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.              .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ооорый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оооыча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.           .              .       .          .             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оуоить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оооежал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оригаоа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оорьоа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свооооа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поооерёзовик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.         .                         .                           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.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82179" y="464171"/>
            <a:ext cx="8915399" cy="1126283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Спишите слова,  дописывая элементы букв б, д по опорным точкам.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42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Назовите слова, вставляя буквы б и д.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4042" y="1685027"/>
            <a:ext cx="8915400" cy="3777622"/>
          </a:xfrm>
        </p:spPr>
        <p:txBody>
          <a:bodyPr>
            <a:noAutofit/>
          </a:bodyPr>
          <a:lstStyle/>
          <a:p>
            <a:r>
              <a:rPr lang="ru-RU" sz="2800" dirty="0" smtClean="0"/>
              <a:t> .                     .                  .                            . </a:t>
            </a:r>
            <a:endParaRPr lang="ru-RU" sz="2800" dirty="0"/>
          </a:p>
          <a:p>
            <a:r>
              <a:rPr lang="ru-RU" sz="2800" dirty="0" err="1"/>
              <a:t>Оукет</a:t>
            </a:r>
            <a:r>
              <a:rPr lang="ru-RU" sz="2800" dirty="0"/>
              <a:t>, </a:t>
            </a:r>
            <a:r>
              <a:rPr lang="ru-RU" sz="2800" dirty="0" err="1"/>
              <a:t>оым</a:t>
            </a:r>
            <a:r>
              <a:rPr lang="ru-RU" sz="2800" dirty="0"/>
              <a:t>, </a:t>
            </a:r>
            <a:r>
              <a:rPr lang="ru-RU" sz="2800" dirty="0" err="1"/>
              <a:t>оаранка</a:t>
            </a:r>
            <a:r>
              <a:rPr lang="ru-RU" sz="2800" dirty="0"/>
              <a:t>, </a:t>
            </a:r>
            <a:r>
              <a:rPr lang="ru-RU" sz="2800" dirty="0" err="1"/>
              <a:t>оумага</a:t>
            </a:r>
            <a:r>
              <a:rPr lang="ru-RU" sz="2800" dirty="0"/>
              <a:t>, </a:t>
            </a:r>
            <a:r>
              <a:rPr lang="ru-RU" sz="2800" dirty="0" err="1"/>
              <a:t>оырка</a:t>
            </a:r>
            <a:r>
              <a:rPr lang="ru-RU" sz="2800" dirty="0"/>
              <a:t>, </a:t>
            </a:r>
            <a:r>
              <a:rPr lang="ru-RU" sz="2800" dirty="0" err="1"/>
              <a:t>оелый</a:t>
            </a:r>
            <a:r>
              <a:rPr lang="ru-RU" sz="2800" dirty="0"/>
              <a:t>,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                 .                                           . </a:t>
            </a:r>
            <a:endParaRPr lang="ru-RU" sz="2800" dirty="0"/>
          </a:p>
          <a:p>
            <a:pPr marL="0" indent="0">
              <a:buNone/>
            </a:pPr>
            <a:r>
              <a:rPr lang="ru-RU" sz="2800" dirty="0" smtClean="0"/>
              <a:t>                . </a:t>
            </a:r>
          </a:p>
          <a:p>
            <a:pPr marL="0" indent="0">
              <a:buNone/>
            </a:pPr>
            <a:r>
              <a:rPr lang="ru-RU" sz="2800" dirty="0" err="1" smtClean="0"/>
              <a:t>пооал</a:t>
            </a:r>
            <a:r>
              <a:rPr lang="ru-RU" sz="2800" dirty="0"/>
              <a:t>, </a:t>
            </a:r>
            <a:r>
              <a:rPr lang="ru-RU" sz="2800" dirty="0" err="1"/>
              <a:t>яолоня</a:t>
            </a:r>
            <a:r>
              <a:rPr lang="ru-RU" sz="2800" dirty="0"/>
              <a:t>, </a:t>
            </a:r>
            <a:r>
              <a:rPr lang="ru-RU" sz="2800" dirty="0" err="1" smtClean="0"/>
              <a:t>раоуга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     .                            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44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26904" y="652665"/>
            <a:ext cx="8915399" cy="2262781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82180" y="4363311"/>
            <a:ext cx="8915399" cy="11262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2333911"/>
              </p:ext>
            </p:extLst>
          </p:nvPr>
        </p:nvGraphicFramePr>
        <p:xfrm>
          <a:off x="8412133" y="3077268"/>
          <a:ext cx="647700" cy="512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Объект упаковщика для оболочки" showAsIcon="1" r:id="rId3" imgW="616320" imgH="488520" progId="Package">
                  <p:embed/>
                </p:oleObj>
              </mc:Choice>
              <mc:Fallback>
                <p:oleObj name="Объект упаковщика для оболочки" showAsIcon="1" r:id="rId3" imgW="616320" imgH="488520" progId="Packag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2133" y="3077268"/>
                        <a:ext cx="647700" cy="512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455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2156" y="12377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Спишите словосочетания, дописывая элементы букв б, д.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9317" y="574442"/>
            <a:ext cx="8915400" cy="37776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800" dirty="0" smtClean="0"/>
          </a:p>
          <a:p>
            <a:pPr marL="0" indent="0">
              <a:buNone/>
            </a:pPr>
            <a:r>
              <a:rPr lang="ru-RU" sz="3200" dirty="0" smtClean="0"/>
              <a:t>        .       .          .            .                </a:t>
            </a:r>
          </a:p>
          <a:p>
            <a:pPr marL="0" indent="0">
              <a:buNone/>
            </a:pPr>
            <a:r>
              <a:rPr lang="ru-RU" sz="3200" dirty="0" err="1" smtClean="0"/>
              <a:t>Голуоой</a:t>
            </a:r>
            <a:r>
              <a:rPr lang="ru-RU" sz="3200" dirty="0" smtClean="0"/>
              <a:t> </a:t>
            </a:r>
            <a:r>
              <a:rPr lang="ru-RU" sz="3200" dirty="0" err="1"/>
              <a:t>оант</a:t>
            </a:r>
            <a:r>
              <a:rPr lang="ru-RU" sz="3200" dirty="0"/>
              <a:t>., </a:t>
            </a:r>
            <a:r>
              <a:rPr lang="ru-RU" sz="3200" dirty="0" err="1"/>
              <a:t>оелая</a:t>
            </a:r>
            <a:r>
              <a:rPr lang="ru-RU" sz="3200" dirty="0"/>
              <a:t> </a:t>
            </a:r>
            <a:r>
              <a:rPr lang="ru-RU" sz="3200" dirty="0" err="1"/>
              <a:t>оумага</a:t>
            </a:r>
            <a:r>
              <a:rPr lang="ru-RU" sz="3200" dirty="0"/>
              <a:t>, </a:t>
            </a:r>
            <a:r>
              <a:rPr lang="ru-RU" sz="3200" dirty="0" err="1"/>
              <a:t>олинный</a:t>
            </a:r>
            <a:r>
              <a:rPr lang="ru-RU" sz="3200" dirty="0"/>
              <a:t> </a:t>
            </a:r>
            <a:endParaRPr lang="ru-RU" sz="3200" dirty="0" smtClean="0"/>
          </a:p>
          <a:p>
            <a:pPr marL="0" indent="0">
              <a:buNone/>
            </a:pPr>
            <a:r>
              <a:rPr lang="ru-RU" sz="3200" dirty="0" smtClean="0"/>
              <a:t>.                                                      .</a:t>
            </a:r>
          </a:p>
          <a:p>
            <a:pPr marL="0" indent="0">
              <a:buNone/>
            </a:pPr>
            <a:r>
              <a:rPr lang="ru-RU" sz="3200" dirty="0" err="1" smtClean="0"/>
              <a:t>оанан</a:t>
            </a:r>
            <a:r>
              <a:rPr lang="ru-RU" sz="3200" dirty="0"/>
              <a:t>, </a:t>
            </a:r>
            <a:endParaRPr lang="ru-RU" sz="3200" dirty="0" smtClean="0"/>
          </a:p>
          <a:p>
            <a:pPr marL="0" indent="0">
              <a:buNone/>
            </a:pPr>
            <a:r>
              <a:rPr lang="ru-RU" sz="3200" dirty="0"/>
              <a:t> </a:t>
            </a:r>
            <a:r>
              <a:rPr lang="ru-RU" sz="3200" dirty="0" smtClean="0"/>
              <a:t>                                                           </a:t>
            </a:r>
          </a:p>
          <a:p>
            <a:pPr marL="0" indent="0">
              <a:buNone/>
            </a:pPr>
            <a:r>
              <a:rPr lang="ru-RU" sz="3200" dirty="0" smtClean="0"/>
              <a:t>                                 .                      .</a:t>
            </a:r>
          </a:p>
          <a:p>
            <a:pPr marL="0" indent="0">
              <a:buNone/>
            </a:pPr>
            <a:r>
              <a:rPr lang="ru-RU" sz="3200" dirty="0" err="1" smtClean="0"/>
              <a:t>оальняя</a:t>
            </a:r>
            <a:r>
              <a:rPr lang="ru-RU" sz="3200" dirty="0" smtClean="0"/>
              <a:t>   </a:t>
            </a:r>
            <a:r>
              <a:rPr lang="ru-RU" sz="3200" dirty="0" err="1" smtClean="0"/>
              <a:t>оорога</a:t>
            </a:r>
            <a:r>
              <a:rPr lang="ru-RU" sz="3200" dirty="0"/>
              <a:t>, </a:t>
            </a:r>
            <a:r>
              <a:rPr lang="ru-RU" sz="3200" dirty="0" err="1"/>
              <a:t>оольшая</a:t>
            </a:r>
            <a:r>
              <a:rPr lang="ru-RU" sz="3200" dirty="0"/>
              <a:t> </a:t>
            </a:r>
            <a:r>
              <a:rPr lang="ru-RU" sz="3200" dirty="0" smtClean="0"/>
              <a:t> </a:t>
            </a:r>
            <a:r>
              <a:rPr lang="ru-RU" sz="3200" dirty="0" err="1" smtClean="0"/>
              <a:t>раоата</a:t>
            </a:r>
            <a:endParaRPr lang="ru-RU" sz="3200" dirty="0" smtClean="0"/>
          </a:p>
          <a:p>
            <a:pPr marL="0" indent="0">
              <a:buNone/>
            </a:pPr>
            <a:r>
              <a:rPr lang="ru-RU" sz="3200" dirty="0" smtClean="0"/>
              <a:t>.                 .            </a:t>
            </a:r>
            <a:endParaRPr lang="ru-RU" sz="3200" dirty="0"/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8575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891" y="0"/>
            <a:ext cx="8911687" cy="1280890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Спишите словосочетания, дописывая элементы букв б, д.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6985" y="1319576"/>
            <a:ext cx="9917352" cy="459582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600" dirty="0" smtClean="0"/>
              <a:t>      .                                      .</a:t>
            </a:r>
          </a:p>
          <a:p>
            <a:pPr marL="0" indent="0">
              <a:buNone/>
            </a:pPr>
            <a:r>
              <a:rPr lang="ru-RU" sz="3600" dirty="0" err="1" smtClean="0"/>
              <a:t>Пооежал</a:t>
            </a:r>
            <a:r>
              <a:rPr lang="ru-RU" sz="3600" dirty="0" smtClean="0"/>
              <a:t> по </a:t>
            </a:r>
            <a:r>
              <a:rPr lang="ru-RU" sz="3600" dirty="0" err="1" smtClean="0"/>
              <a:t>оороге</a:t>
            </a:r>
            <a:r>
              <a:rPr lang="ru-RU" sz="3600" dirty="0" smtClean="0"/>
              <a:t> , </a:t>
            </a:r>
            <a:r>
              <a:rPr lang="ru-RU" sz="3600" dirty="0" err="1" smtClean="0"/>
              <a:t>раоотал</a:t>
            </a:r>
            <a:r>
              <a:rPr lang="ru-RU" sz="3600" dirty="0" smtClean="0"/>
              <a:t> ,      </a:t>
            </a:r>
          </a:p>
          <a:p>
            <a:pPr marL="0" indent="0">
              <a:buNone/>
            </a:pPr>
            <a:r>
              <a:rPr lang="ru-RU" sz="3600" dirty="0"/>
              <a:t> </a:t>
            </a:r>
            <a:r>
              <a:rPr lang="ru-RU" sz="3600" dirty="0" smtClean="0"/>
              <a:t>                       .     </a:t>
            </a:r>
          </a:p>
          <a:p>
            <a:pPr marL="0" indent="0">
              <a:buNone/>
            </a:pPr>
            <a:r>
              <a:rPr lang="ru-RU" sz="3600" dirty="0" smtClean="0"/>
              <a:t>                      .                          .</a:t>
            </a:r>
          </a:p>
          <a:p>
            <a:pPr marL="0" indent="0">
              <a:buNone/>
            </a:pPr>
            <a:r>
              <a:rPr lang="ru-RU" sz="3600" dirty="0" smtClean="0"/>
              <a:t>на </a:t>
            </a:r>
            <a:r>
              <a:rPr lang="ru-RU" sz="3600" dirty="0" err="1" smtClean="0"/>
              <a:t>завоое</a:t>
            </a:r>
            <a:r>
              <a:rPr lang="ru-RU" sz="3600" dirty="0" smtClean="0"/>
              <a:t> , орал на </a:t>
            </a:r>
            <a:r>
              <a:rPr lang="ru-RU" sz="3600" dirty="0" err="1" smtClean="0"/>
              <a:t>оом</a:t>
            </a:r>
            <a:r>
              <a:rPr lang="ru-RU" sz="3600" dirty="0" smtClean="0"/>
              <a:t> , </a:t>
            </a:r>
            <a:r>
              <a:rPr lang="ru-RU" sz="3600" dirty="0" err="1" smtClean="0"/>
              <a:t>оегал</a:t>
            </a:r>
            <a:r>
              <a:rPr lang="ru-RU" sz="3600" dirty="0" smtClean="0"/>
              <a:t> во </a:t>
            </a:r>
          </a:p>
          <a:p>
            <a:pPr marL="0" indent="0">
              <a:buNone/>
            </a:pPr>
            <a:r>
              <a:rPr lang="ru-RU" sz="3600" dirty="0"/>
              <a:t> </a:t>
            </a:r>
            <a:r>
              <a:rPr lang="ru-RU" sz="3600" dirty="0" smtClean="0"/>
              <a:t>              .                      .                    </a:t>
            </a:r>
          </a:p>
          <a:p>
            <a:pPr marL="0" indent="0">
              <a:buNone/>
            </a:pPr>
            <a:r>
              <a:rPr lang="ru-RU" sz="3600" dirty="0" smtClean="0"/>
              <a:t>                                      .    .</a:t>
            </a:r>
            <a:endParaRPr lang="ru-RU" sz="3600" dirty="0"/>
          </a:p>
          <a:p>
            <a:pPr marL="0" indent="0">
              <a:buNone/>
            </a:pPr>
            <a:r>
              <a:rPr lang="ru-RU" sz="3600" dirty="0" err="1" smtClean="0"/>
              <a:t>оворе</a:t>
            </a:r>
            <a:r>
              <a:rPr lang="ru-RU" sz="3600" dirty="0" smtClean="0"/>
              <a:t>  </a:t>
            </a:r>
            <a:r>
              <a:rPr lang="ru-RU" sz="3600" dirty="0" err="1" smtClean="0"/>
              <a:t>пооарок</a:t>
            </a:r>
            <a:r>
              <a:rPr lang="ru-RU" sz="3600" dirty="0" smtClean="0"/>
              <a:t> для </a:t>
            </a:r>
            <a:r>
              <a:rPr lang="ru-RU" sz="3600" dirty="0" err="1" smtClean="0"/>
              <a:t>оаоушки</a:t>
            </a:r>
            <a:endParaRPr lang="ru-RU" sz="3600" dirty="0" smtClean="0"/>
          </a:p>
          <a:p>
            <a:pPr marL="0" indent="0">
              <a:buNone/>
            </a:pPr>
            <a:r>
              <a:rPr lang="ru-RU" sz="3600" dirty="0" smtClean="0"/>
              <a:t>.                  .   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9183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77998" y="5726609"/>
            <a:ext cx="8915399" cy="2262781"/>
          </a:xfrm>
        </p:spPr>
        <p:txBody>
          <a:bodyPr>
            <a:norm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58224" y="132506"/>
            <a:ext cx="8915399" cy="1126283"/>
          </a:xfrm>
        </p:spPr>
        <p:txBody>
          <a:bodyPr>
            <a:noAutofit/>
          </a:bodyPr>
          <a:lstStyle/>
          <a:p>
            <a:endParaRPr lang="ru-RU" sz="1050" dirty="0" smtClean="0"/>
          </a:p>
          <a:p>
            <a:endParaRPr lang="ru-RU" sz="1400" dirty="0"/>
          </a:p>
          <a:p>
            <a:pPr algn="just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Задание: Вставьте буквы б и д и прочитайте их.</a:t>
            </a:r>
          </a:p>
          <a:p>
            <a:pPr algn="just"/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Запишите любые три словосочетания .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391" y="1619727"/>
            <a:ext cx="8298611" cy="441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оелые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лее.и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о.рая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ru-RU" sz="3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а.ушка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пере.овая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рига.а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ры.ное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люд.о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.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о.рый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октор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Ай.олит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.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линная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орога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.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о.рый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моло.ец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71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5340" y="156817"/>
            <a:ext cx="8911687" cy="128089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5914" y="478138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  <a:endParaRPr lang="ru-RU" sz="5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Картинки по запросу &quot;солнышко клипарт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655" y="1199265"/>
            <a:ext cx="5442356" cy="544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41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76</TotalTime>
  <Words>217</Words>
  <Application>Microsoft Office PowerPoint</Application>
  <PresentationFormat>Произвольный</PresentationFormat>
  <Paragraphs>47</Paragraphs>
  <Slides>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Легкий дым</vt:lpstr>
      <vt:lpstr>Объект упаковщика для оболочки</vt:lpstr>
      <vt:lpstr>Различение букв б – д </vt:lpstr>
      <vt:lpstr>.                 .          .   .            .  Оао, ООО, ООО, оуо, оуо,         .   .           .              . .      .   .      .    .          оыо, оио, оео.           </vt:lpstr>
      <vt:lpstr>.    .       .                 .        .            .          .        .  . Оооры, оуоильник, оусы, оорооа, оесеоа, оуоу, оуолик,  .    .              . ооорый, оооыча,     .                  .           .              .       .          .               .      оуоить, оооежал, оригаоа, оорьоа, свооооа, поооерёзовик     .         .                         .                            .         .   </vt:lpstr>
      <vt:lpstr>Задание: Назовите слова, вставляя буквы б и д.  </vt:lpstr>
      <vt:lpstr>ФИЗМИНУТКА</vt:lpstr>
      <vt:lpstr>Задание: Спишите словосочетания, дописывая элементы букв б, д. </vt:lpstr>
      <vt:lpstr>Задание: Спишите словосочетания, дописывая элементы букв б, д.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Различение букв б – д </dc:title>
  <dc:creator>Staff</dc:creator>
  <cp:lastModifiedBy>матюшина</cp:lastModifiedBy>
  <cp:revision>18</cp:revision>
  <dcterms:created xsi:type="dcterms:W3CDTF">2019-10-16T07:40:54Z</dcterms:created>
  <dcterms:modified xsi:type="dcterms:W3CDTF">2019-10-21T08:57:52Z</dcterms:modified>
</cp:coreProperties>
</file>